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28"/>
  </p:notesMasterIdLst>
  <p:handoutMasterIdLst>
    <p:handoutMasterId r:id="rId29"/>
  </p:handoutMasterIdLst>
  <p:sldIdLst>
    <p:sldId id="271" r:id="rId2"/>
    <p:sldId id="273" r:id="rId3"/>
    <p:sldId id="272" r:id="rId4"/>
    <p:sldId id="284" r:id="rId5"/>
    <p:sldId id="276" r:id="rId6"/>
    <p:sldId id="288" r:id="rId7"/>
    <p:sldId id="278" r:id="rId8"/>
    <p:sldId id="291" r:id="rId9"/>
    <p:sldId id="286" r:id="rId10"/>
    <p:sldId id="279" r:id="rId11"/>
    <p:sldId id="285" r:id="rId12"/>
    <p:sldId id="280" r:id="rId13"/>
    <p:sldId id="287" r:id="rId14"/>
    <p:sldId id="281" r:id="rId15"/>
    <p:sldId id="289" r:id="rId16"/>
    <p:sldId id="283" r:id="rId17"/>
    <p:sldId id="282" r:id="rId18"/>
    <p:sldId id="294" r:id="rId19"/>
    <p:sldId id="293" r:id="rId20"/>
    <p:sldId id="292" r:id="rId21"/>
    <p:sldId id="297" r:id="rId22"/>
    <p:sldId id="298" r:id="rId23"/>
    <p:sldId id="296" r:id="rId24"/>
    <p:sldId id="274" r:id="rId25"/>
    <p:sldId id="299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C57A8-2218-415C-9CBA-EA366FF6B6D5}" v="93" dt="2025-04-28T01:38:01.569"/>
    <p1510:client id="{73D49D96-5961-400C-97D0-31088DC505A2}" v="4" dt="2025-04-28T04:14:59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60" autoAdjust="0"/>
    <p:restoredTop sz="86218" autoAdjust="0"/>
  </p:normalViewPr>
  <p:slideViewPr>
    <p:cSldViewPr>
      <p:cViewPr varScale="1">
        <p:scale>
          <a:sx n="54" d="100"/>
          <a:sy n="54" d="100"/>
        </p:scale>
        <p:origin x="52" y="248"/>
      </p:cViewPr>
      <p:guideLst>
        <p:guide orient="horz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5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Sai Darshan Madamsetty" userId="c03d7fc5-56f7-49aa-919c-acc05003ec33" providerId="ADAL" clId="{73D49D96-5961-400C-97D0-31088DC505A2}"/>
    <pc:docChg chg="undo custSel addSld delSld modSld">
      <pc:chgData name="Venkata Sai Darshan Madamsetty" userId="c03d7fc5-56f7-49aa-919c-acc05003ec33" providerId="ADAL" clId="{73D49D96-5961-400C-97D0-31088DC505A2}" dt="2025-04-28T04:14:59.815" v="167"/>
      <pc:docMkLst>
        <pc:docMk/>
      </pc:docMkLst>
      <pc:sldChg chg="modSp mod">
        <pc:chgData name="Venkata Sai Darshan Madamsetty" userId="c03d7fc5-56f7-49aa-919c-acc05003ec33" providerId="ADAL" clId="{73D49D96-5961-400C-97D0-31088DC505A2}" dt="2025-04-28T04:13:32.058" v="157" actId="27636"/>
        <pc:sldMkLst>
          <pc:docMk/>
          <pc:sldMk cId="3106424572" sldId="273"/>
        </pc:sldMkLst>
        <pc:spChg chg="mod">
          <ac:chgData name="Venkata Sai Darshan Madamsetty" userId="c03d7fc5-56f7-49aa-919c-acc05003ec33" providerId="ADAL" clId="{73D49D96-5961-400C-97D0-31088DC505A2}" dt="2025-04-28T04:13:32.058" v="157" actId="27636"/>
          <ac:spMkLst>
            <pc:docMk/>
            <pc:sldMk cId="3106424572" sldId="273"/>
            <ac:spMk id="2" creationId="{D25D732C-0597-4929-397B-AB2306F06737}"/>
          </ac:spMkLst>
        </pc:spChg>
      </pc:sldChg>
      <pc:sldChg chg="modSp mod">
        <pc:chgData name="Venkata Sai Darshan Madamsetty" userId="c03d7fc5-56f7-49aa-919c-acc05003ec33" providerId="ADAL" clId="{73D49D96-5961-400C-97D0-31088DC505A2}" dt="2025-04-28T04:12:41.108" v="142" actId="6549"/>
        <pc:sldMkLst>
          <pc:docMk/>
          <pc:sldMk cId="2703430231" sldId="277"/>
        </pc:sldMkLst>
        <pc:spChg chg="mod">
          <ac:chgData name="Venkata Sai Darshan Madamsetty" userId="c03d7fc5-56f7-49aa-919c-acc05003ec33" providerId="ADAL" clId="{73D49D96-5961-400C-97D0-31088DC505A2}" dt="2025-04-28T04:12:41.108" v="142" actId="6549"/>
          <ac:spMkLst>
            <pc:docMk/>
            <pc:sldMk cId="2703430231" sldId="277"/>
            <ac:spMk id="2" creationId="{AACADB45-3C7E-2A59-6E42-E3F741B1A27B}"/>
          </ac:spMkLst>
        </pc:spChg>
      </pc:sldChg>
      <pc:sldChg chg="addSp delSp modSp mod delAnim modAnim">
        <pc:chgData name="Venkata Sai Darshan Madamsetty" userId="c03d7fc5-56f7-49aa-919c-acc05003ec33" providerId="ADAL" clId="{73D49D96-5961-400C-97D0-31088DC505A2}" dt="2025-04-28T04:14:59.815" v="167"/>
        <pc:sldMkLst>
          <pc:docMk/>
          <pc:sldMk cId="3780143625" sldId="282"/>
        </pc:sldMkLst>
        <pc:picChg chg="add del mod">
          <ac:chgData name="Venkata Sai Darshan Madamsetty" userId="c03d7fc5-56f7-49aa-919c-acc05003ec33" providerId="ADAL" clId="{73D49D96-5961-400C-97D0-31088DC505A2}" dt="2025-04-28T04:14:57.648" v="165" actId="21"/>
          <ac:picMkLst>
            <pc:docMk/>
            <pc:sldMk cId="3780143625" sldId="282"/>
            <ac:picMk id="4" creationId="{59B1A876-1508-1445-C368-93DEB8469218}"/>
          </ac:picMkLst>
        </pc:picChg>
        <pc:picChg chg="add mod">
          <ac:chgData name="Venkata Sai Darshan Madamsetty" userId="c03d7fc5-56f7-49aa-919c-acc05003ec33" providerId="ADAL" clId="{73D49D96-5961-400C-97D0-31088DC505A2}" dt="2025-04-28T04:14:59.815" v="167"/>
          <ac:picMkLst>
            <pc:docMk/>
            <pc:sldMk cId="3780143625" sldId="282"/>
            <ac:picMk id="5" creationId="{59B1A876-1508-1445-C368-93DEB8469218}"/>
          </ac:picMkLst>
        </pc:picChg>
        <pc:picChg chg="del">
          <ac:chgData name="Venkata Sai Darshan Madamsetty" userId="c03d7fc5-56f7-49aa-919c-acc05003ec33" providerId="ADAL" clId="{73D49D96-5961-400C-97D0-31088DC505A2}" dt="2025-04-28T04:14:59.138" v="166" actId="478"/>
          <ac:picMkLst>
            <pc:docMk/>
            <pc:sldMk cId="3780143625" sldId="282"/>
            <ac:picMk id="6" creationId="{A876020A-06C3-1A98-188C-A2A90767BAE9}"/>
          </ac:picMkLst>
        </pc:picChg>
      </pc:sldChg>
      <pc:sldChg chg="addSp modSp mod">
        <pc:chgData name="Venkata Sai Darshan Madamsetty" userId="c03d7fc5-56f7-49aa-919c-acc05003ec33" providerId="ADAL" clId="{73D49D96-5961-400C-97D0-31088DC505A2}" dt="2025-04-28T03:54:23.296" v="107" actId="20577"/>
        <pc:sldMkLst>
          <pc:docMk/>
          <pc:sldMk cId="1336122820" sldId="296"/>
        </pc:sldMkLst>
        <pc:spChg chg="mod">
          <ac:chgData name="Venkata Sai Darshan Madamsetty" userId="c03d7fc5-56f7-49aa-919c-acc05003ec33" providerId="ADAL" clId="{73D49D96-5961-400C-97D0-31088DC505A2}" dt="2025-04-28T03:54:23.296" v="107" actId="20577"/>
          <ac:spMkLst>
            <pc:docMk/>
            <pc:sldMk cId="1336122820" sldId="296"/>
            <ac:spMk id="2" creationId="{72FA50F8-3049-1887-1CAA-43AC3E88BCC4}"/>
          </ac:spMkLst>
        </pc:spChg>
        <pc:spChg chg="add mod">
          <ac:chgData name="Venkata Sai Darshan Madamsetty" userId="c03d7fc5-56f7-49aa-919c-acc05003ec33" providerId="ADAL" clId="{73D49D96-5961-400C-97D0-31088DC505A2}" dt="2025-04-28T03:53:41.308" v="50" actId="255"/>
          <ac:spMkLst>
            <pc:docMk/>
            <pc:sldMk cId="1336122820" sldId="296"/>
            <ac:spMk id="5" creationId="{0601B2FA-17DA-EC03-0889-72C0FCE24FD5}"/>
          </ac:spMkLst>
        </pc:spChg>
        <pc:spChg chg="add mod">
          <ac:chgData name="Venkata Sai Darshan Madamsetty" userId="c03d7fc5-56f7-49aa-919c-acc05003ec33" providerId="ADAL" clId="{73D49D96-5961-400C-97D0-31088DC505A2}" dt="2025-04-28T03:53:05.580" v="48" actId="20577"/>
          <ac:spMkLst>
            <pc:docMk/>
            <pc:sldMk cId="1336122820" sldId="296"/>
            <ac:spMk id="7" creationId="{4FC46B84-9207-C903-8EFC-68CDFA9057A0}"/>
          </ac:spMkLst>
        </pc:spChg>
      </pc:sldChg>
      <pc:sldChg chg="add">
        <pc:chgData name="Venkata Sai Darshan Madamsetty" userId="c03d7fc5-56f7-49aa-919c-acc05003ec33" providerId="ADAL" clId="{73D49D96-5961-400C-97D0-31088DC505A2}" dt="2025-04-28T04:09:19.894" v="109"/>
        <pc:sldMkLst>
          <pc:docMk/>
          <pc:sldMk cId="2449203841" sldId="299"/>
        </pc:sldMkLst>
      </pc:sldChg>
      <pc:sldChg chg="del">
        <pc:chgData name="Venkata Sai Darshan Madamsetty" userId="c03d7fc5-56f7-49aa-919c-acc05003ec33" providerId="ADAL" clId="{73D49D96-5961-400C-97D0-31088DC505A2}" dt="2025-04-28T04:09:17.502" v="108" actId="2696"/>
        <pc:sldMkLst>
          <pc:docMk/>
          <pc:sldMk cId="3299433369" sldId="299"/>
        </pc:sldMkLst>
      </pc:sldChg>
    </pc:docChg>
  </pc:docChgLst>
  <pc:docChgLst>
    <pc:chgData name="Venkata Sai Darshan Madamsetty" userId="c03d7fc5-56f7-49aa-919c-acc05003ec33" providerId="ADAL" clId="{0C5C57A8-2218-415C-9CBA-EA366FF6B6D5}"/>
    <pc:docChg chg="undo custSel addSld delSld modSld sldOrd">
      <pc:chgData name="Venkata Sai Darshan Madamsetty" userId="c03d7fc5-56f7-49aa-919c-acc05003ec33" providerId="ADAL" clId="{0C5C57A8-2218-415C-9CBA-EA366FF6B6D5}" dt="2025-04-28T01:49:58.269" v="4136" actId="20577"/>
      <pc:docMkLst>
        <pc:docMk/>
      </pc:docMkLst>
      <pc:sldChg chg="addSp modSp mod">
        <pc:chgData name="Venkata Sai Darshan Madamsetty" userId="c03d7fc5-56f7-49aa-919c-acc05003ec33" providerId="ADAL" clId="{0C5C57A8-2218-415C-9CBA-EA366FF6B6D5}" dt="2025-04-28T00:53:18.322" v="3582" actId="20577"/>
        <pc:sldMkLst>
          <pc:docMk/>
          <pc:sldMk cId="239249170" sldId="271"/>
        </pc:sldMkLst>
        <pc:spChg chg="mod">
          <ac:chgData name="Venkata Sai Darshan Madamsetty" userId="c03d7fc5-56f7-49aa-919c-acc05003ec33" providerId="ADAL" clId="{0C5C57A8-2218-415C-9CBA-EA366FF6B6D5}" dt="2025-04-27T16:52:38.432" v="281" actId="1076"/>
          <ac:spMkLst>
            <pc:docMk/>
            <pc:sldMk cId="239249170" sldId="271"/>
            <ac:spMk id="2" creationId="{00000000-0000-0000-0000-000000000000}"/>
          </ac:spMkLst>
        </pc:spChg>
        <pc:spChg chg="add mod">
          <ac:chgData name="Venkata Sai Darshan Madamsetty" userId="c03d7fc5-56f7-49aa-919c-acc05003ec33" providerId="ADAL" clId="{0C5C57A8-2218-415C-9CBA-EA366FF6B6D5}" dt="2025-04-27T16:57:41.633" v="377" actId="113"/>
          <ac:spMkLst>
            <pc:docMk/>
            <pc:sldMk cId="239249170" sldId="271"/>
            <ac:spMk id="3" creationId="{3B3ADF8A-0AE3-3576-6E5A-C88E3CFBB0CB}"/>
          </ac:spMkLst>
        </pc:spChg>
        <pc:spChg chg="mod">
          <ac:chgData name="Venkata Sai Darshan Madamsetty" userId="c03d7fc5-56f7-49aa-919c-acc05003ec33" providerId="ADAL" clId="{0C5C57A8-2218-415C-9CBA-EA366FF6B6D5}" dt="2025-04-28T00:53:18.322" v="3582" actId="20577"/>
          <ac:spMkLst>
            <pc:docMk/>
            <pc:sldMk cId="239249170" sldId="271"/>
            <ac:spMk id="4" creationId="{00000000-0000-0000-0000-000000000000}"/>
          </ac:spMkLst>
        </pc:spChg>
        <pc:spChg chg="add mod">
          <ac:chgData name="Venkata Sai Darshan Madamsetty" userId="c03d7fc5-56f7-49aa-919c-acc05003ec33" providerId="ADAL" clId="{0C5C57A8-2218-415C-9CBA-EA366FF6B6D5}" dt="2025-04-27T16:45:55.767" v="174"/>
          <ac:spMkLst>
            <pc:docMk/>
            <pc:sldMk cId="239249170" sldId="271"/>
            <ac:spMk id="5" creationId="{A18E4E21-4623-0040-260C-8F63FDA8559D}"/>
          </ac:spMkLst>
        </pc:spChg>
        <pc:spChg chg="add mod">
          <ac:chgData name="Venkata Sai Darshan Madamsetty" userId="c03d7fc5-56f7-49aa-919c-acc05003ec33" providerId="ADAL" clId="{0C5C57A8-2218-415C-9CBA-EA366FF6B6D5}" dt="2025-04-27T16:46:03.433" v="178"/>
          <ac:spMkLst>
            <pc:docMk/>
            <pc:sldMk cId="239249170" sldId="271"/>
            <ac:spMk id="6" creationId="{3A3B0232-84AC-61CB-37F6-6AEA086B1885}"/>
          </ac:spMkLst>
        </pc:spChg>
        <pc:spChg chg="add">
          <ac:chgData name="Venkata Sai Darshan Madamsetty" userId="c03d7fc5-56f7-49aa-919c-acc05003ec33" providerId="ADAL" clId="{0C5C57A8-2218-415C-9CBA-EA366FF6B6D5}" dt="2025-04-27T16:55:15.828" v="342"/>
          <ac:spMkLst>
            <pc:docMk/>
            <pc:sldMk cId="239249170" sldId="271"/>
            <ac:spMk id="7" creationId="{2FF5B604-D8B7-A052-9545-D3F522E33B10}"/>
          </ac:spMkLst>
        </pc:spChg>
      </pc:sldChg>
      <pc:sldChg chg="addSp modSp mod modAnim">
        <pc:chgData name="Venkata Sai Darshan Madamsetty" userId="c03d7fc5-56f7-49aa-919c-acc05003ec33" providerId="ADAL" clId="{0C5C57A8-2218-415C-9CBA-EA366FF6B6D5}" dt="2025-04-28T00:04:36.078" v="3425" actId="1036"/>
        <pc:sldMkLst>
          <pc:docMk/>
          <pc:sldMk cId="397412603" sldId="272"/>
        </pc:sldMkLst>
        <pc:spChg chg="mod">
          <ac:chgData name="Venkata Sai Darshan Madamsetty" userId="c03d7fc5-56f7-49aa-919c-acc05003ec33" providerId="ADAL" clId="{0C5C57A8-2218-415C-9CBA-EA366FF6B6D5}" dt="2025-04-27T17:22:47.910" v="613" actId="5793"/>
          <ac:spMkLst>
            <pc:docMk/>
            <pc:sldMk cId="397412603" sldId="272"/>
            <ac:spMk id="2" creationId="{00000000-0000-0000-0000-000000000000}"/>
          </ac:spMkLst>
        </pc:spChg>
        <pc:spChg chg="mod">
          <ac:chgData name="Venkata Sai Darshan Madamsetty" userId="c03d7fc5-56f7-49aa-919c-acc05003ec33" providerId="ADAL" clId="{0C5C57A8-2218-415C-9CBA-EA366FF6B6D5}" dt="2025-04-27T17:53:51.725" v="1049" actId="20577"/>
          <ac:spMkLst>
            <pc:docMk/>
            <pc:sldMk cId="397412603" sldId="272"/>
            <ac:spMk id="3" creationId="{00000000-0000-0000-0000-000000000000}"/>
          </ac:spMkLst>
        </pc:spChg>
        <pc:picChg chg="add mod">
          <ac:chgData name="Venkata Sai Darshan Madamsetty" userId="c03d7fc5-56f7-49aa-919c-acc05003ec33" providerId="ADAL" clId="{0C5C57A8-2218-415C-9CBA-EA366FF6B6D5}" dt="2025-04-28T00:04:36.078" v="3425" actId="1036"/>
          <ac:picMkLst>
            <pc:docMk/>
            <pc:sldMk cId="397412603" sldId="272"/>
            <ac:picMk id="4" creationId="{BCBC98C5-4EA8-5731-53F9-FBC84883A81E}"/>
          </ac:picMkLst>
        </pc:picChg>
      </pc:sldChg>
      <pc:sldChg chg="modSp add mod ord">
        <pc:chgData name="Venkata Sai Darshan Madamsetty" userId="c03d7fc5-56f7-49aa-919c-acc05003ec33" providerId="ADAL" clId="{0C5C57A8-2218-415C-9CBA-EA366FF6B6D5}" dt="2025-04-28T01:24:11.879" v="3611" actId="20577"/>
        <pc:sldMkLst>
          <pc:docMk/>
          <pc:sldMk cId="3106424572" sldId="273"/>
        </pc:sldMkLst>
        <pc:spChg chg="mod">
          <ac:chgData name="Venkata Sai Darshan Madamsetty" userId="c03d7fc5-56f7-49aa-919c-acc05003ec33" providerId="ADAL" clId="{0C5C57A8-2218-415C-9CBA-EA366FF6B6D5}" dt="2025-04-28T01:24:11.879" v="3611" actId="20577"/>
          <ac:spMkLst>
            <pc:docMk/>
            <pc:sldMk cId="3106424572" sldId="273"/>
            <ac:spMk id="2" creationId="{D25D732C-0597-4929-397B-AB2306F06737}"/>
          </ac:spMkLst>
        </pc:spChg>
        <pc:spChg chg="mod">
          <ac:chgData name="Venkata Sai Darshan Madamsetty" userId="c03d7fc5-56f7-49aa-919c-acc05003ec33" providerId="ADAL" clId="{0C5C57A8-2218-415C-9CBA-EA366FF6B6D5}" dt="2025-04-27T17:24:19.900" v="673" actId="14100"/>
          <ac:spMkLst>
            <pc:docMk/>
            <pc:sldMk cId="3106424572" sldId="273"/>
            <ac:spMk id="3" creationId="{2FEB0FBC-BDD5-1592-052E-B13B5375E224}"/>
          </ac:spMkLst>
        </pc:spChg>
      </pc:sldChg>
      <pc:sldChg chg="modSp add mod ord">
        <pc:chgData name="Venkata Sai Darshan Madamsetty" userId="c03d7fc5-56f7-49aa-919c-acc05003ec33" providerId="ADAL" clId="{0C5C57A8-2218-415C-9CBA-EA366FF6B6D5}" dt="2025-04-28T00:50:37.235" v="3580" actId="27636"/>
        <pc:sldMkLst>
          <pc:docMk/>
          <pc:sldMk cId="1625360371" sldId="274"/>
        </pc:sldMkLst>
        <pc:spChg chg="mod">
          <ac:chgData name="Venkata Sai Darshan Madamsetty" userId="c03d7fc5-56f7-49aa-919c-acc05003ec33" providerId="ADAL" clId="{0C5C57A8-2218-415C-9CBA-EA366FF6B6D5}" dt="2025-04-28T00:50:37.235" v="3580" actId="27636"/>
          <ac:spMkLst>
            <pc:docMk/>
            <pc:sldMk cId="1625360371" sldId="274"/>
            <ac:spMk id="2" creationId="{DC066AA0-AC9A-2320-5FAD-FE6AD0DE6B01}"/>
          </ac:spMkLst>
        </pc:spChg>
        <pc:spChg chg="mod">
          <ac:chgData name="Venkata Sai Darshan Madamsetty" userId="c03d7fc5-56f7-49aa-919c-acc05003ec33" providerId="ADAL" clId="{0C5C57A8-2218-415C-9CBA-EA366FF6B6D5}" dt="2025-04-27T18:12:39.562" v="1557" actId="20577"/>
          <ac:spMkLst>
            <pc:docMk/>
            <pc:sldMk cId="1625360371" sldId="274"/>
            <ac:spMk id="3" creationId="{3F396ED1-C406-FFCB-0308-CE0206C3C4A8}"/>
          </ac:spMkLst>
        </pc:spChg>
      </pc:sldChg>
      <pc:sldChg chg="addSp delSp modSp add del mod delAnim modAnim">
        <pc:chgData name="Venkata Sai Darshan Madamsetty" userId="c03d7fc5-56f7-49aa-919c-acc05003ec33" providerId="ADAL" clId="{0C5C57A8-2218-415C-9CBA-EA366FF6B6D5}" dt="2025-04-27T22:08:25.366" v="2376" actId="47"/>
        <pc:sldMkLst>
          <pc:docMk/>
          <pc:sldMk cId="2071674446" sldId="275"/>
        </pc:sldMkLst>
        <pc:spChg chg="mod">
          <ac:chgData name="Venkata Sai Darshan Madamsetty" userId="c03d7fc5-56f7-49aa-919c-acc05003ec33" providerId="ADAL" clId="{0C5C57A8-2218-415C-9CBA-EA366FF6B6D5}" dt="2025-04-27T17:46:33.432" v="1005" actId="20577"/>
          <ac:spMkLst>
            <pc:docMk/>
            <pc:sldMk cId="2071674446" sldId="275"/>
            <ac:spMk id="3" creationId="{00000000-0000-0000-0000-000000000000}"/>
          </ac:spMkLst>
        </pc:spChg>
        <pc:picChg chg="del">
          <ac:chgData name="Venkata Sai Darshan Madamsetty" userId="c03d7fc5-56f7-49aa-919c-acc05003ec33" providerId="ADAL" clId="{0C5C57A8-2218-415C-9CBA-EA366FF6B6D5}" dt="2025-04-27T17:48:01.658" v="1012" actId="478"/>
          <ac:picMkLst>
            <pc:docMk/>
            <pc:sldMk cId="2071674446" sldId="275"/>
            <ac:picMk id="4" creationId="{BCBC98C5-4EA8-5731-53F9-FBC84883A81E}"/>
          </ac:picMkLst>
        </pc:picChg>
        <pc:picChg chg="add del mod">
          <ac:chgData name="Venkata Sai Darshan Madamsetty" userId="c03d7fc5-56f7-49aa-919c-acc05003ec33" providerId="ADAL" clId="{0C5C57A8-2218-415C-9CBA-EA366FF6B6D5}" dt="2025-04-27T17:47:59.469" v="1011" actId="21"/>
          <ac:picMkLst>
            <pc:docMk/>
            <pc:sldMk cId="2071674446" sldId="275"/>
            <ac:picMk id="5" creationId="{92F924AB-A3E2-D418-414B-C47C892E478D}"/>
          </ac:picMkLst>
        </pc:picChg>
        <pc:picChg chg="add mod">
          <ac:chgData name="Venkata Sai Darshan Madamsetty" userId="c03d7fc5-56f7-49aa-919c-acc05003ec33" providerId="ADAL" clId="{0C5C57A8-2218-415C-9CBA-EA366FF6B6D5}" dt="2025-04-27T17:48:02.570" v="1013"/>
          <ac:picMkLst>
            <pc:docMk/>
            <pc:sldMk cId="2071674446" sldId="275"/>
            <ac:picMk id="6" creationId="{92F924AB-A3E2-D418-414B-C47C892E478D}"/>
          </ac:picMkLst>
        </pc:picChg>
      </pc:sldChg>
      <pc:sldChg chg="addSp delSp modSp add mod ord delAnim modAnim">
        <pc:chgData name="Venkata Sai Darshan Madamsetty" userId="c03d7fc5-56f7-49aa-919c-acc05003ec33" providerId="ADAL" clId="{0C5C57A8-2218-415C-9CBA-EA366FF6B6D5}" dt="2025-04-27T22:09:02.972" v="2378"/>
        <pc:sldMkLst>
          <pc:docMk/>
          <pc:sldMk cId="3719351435" sldId="276"/>
        </pc:sldMkLst>
        <pc:spChg chg="mod">
          <ac:chgData name="Venkata Sai Darshan Madamsetty" userId="c03d7fc5-56f7-49aa-919c-acc05003ec33" providerId="ADAL" clId="{0C5C57A8-2218-415C-9CBA-EA366FF6B6D5}" dt="2025-04-27T19:14:47.751" v="2147" actId="20577"/>
          <ac:spMkLst>
            <pc:docMk/>
            <pc:sldMk cId="3719351435" sldId="276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7:57:24.292" v="1056" actId="21"/>
          <ac:picMkLst>
            <pc:docMk/>
            <pc:sldMk cId="3719351435" sldId="276"/>
            <ac:picMk id="4" creationId="{8A0AA7CB-D911-FCD6-238F-BD2FCB2FEFB3}"/>
          </ac:picMkLst>
        </pc:picChg>
        <pc:picChg chg="add mod">
          <ac:chgData name="Venkata Sai Darshan Madamsetty" userId="c03d7fc5-56f7-49aa-919c-acc05003ec33" providerId="ADAL" clId="{0C5C57A8-2218-415C-9CBA-EA366FF6B6D5}" dt="2025-04-27T18:17:48.578" v="1572" actId="1037"/>
          <ac:picMkLst>
            <pc:docMk/>
            <pc:sldMk cId="3719351435" sldId="276"/>
            <ac:picMk id="5" creationId="{8A0AA7CB-D911-FCD6-238F-BD2FCB2FEFB3}"/>
          </ac:picMkLst>
        </pc:picChg>
        <pc:picChg chg="del">
          <ac:chgData name="Venkata Sai Darshan Madamsetty" userId="c03d7fc5-56f7-49aa-919c-acc05003ec33" providerId="ADAL" clId="{0C5C57A8-2218-415C-9CBA-EA366FF6B6D5}" dt="2025-04-27T17:57:25.627" v="1057" actId="478"/>
          <ac:picMkLst>
            <pc:docMk/>
            <pc:sldMk cId="3719351435" sldId="276"/>
            <ac:picMk id="6" creationId="{92F924AB-A3E2-D418-414B-C47C892E478D}"/>
          </ac:picMkLst>
        </pc:picChg>
      </pc:sldChg>
      <pc:sldChg chg="modSp add mod ord modAnim">
        <pc:chgData name="Venkata Sai Darshan Madamsetty" userId="c03d7fc5-56f7-49aa-919c-acc05003ec33" providerId="ADAL" clId="{0C5C57A8-2218-415C-9CBA-EA366FF6B6D5}" dt="2025-04-28T01:38:01.569" v="4135" actId="6549"/>
        <pc:sldMkLst>
          <pc:docMk/>
          <pc:sldMk cId="2703430231" sldId="277"/>
        </pc:sldMkLst>
        <pc:spChg chg="mod">
          <ac:chgData name="Venkata Sai Darshan Madamsetty" userId="c03d7fc5-56f7-49aa-919c-acc05003ec33" providerId="ADAL" clId="{0C5C57A8-2218-415C-9CBA-EA366FF6B6D5}" dt="2025-04-28T01:38:00.547" v="4134" actId="6549"/>
          <ac:spMkLst>
            <pc:docMk/>
            <pc:sldMk cId="2703430231" sldId="277"/>
            <ac:spMk id="2" creationId="{AACADB45-3C7E-2A59-6E42-E3F741B1A27B}"/>
          </ac:spMkLst>
        </pc:spChg>
        <pc:spChg chg="mod">
          <ac:chgData name="Venkata Sai Darshan Madamsetty" userId="c03d7fc5-56f7-49aa-919c-acc05003ec33" providerId="ADAL" clId="{0C5C57A8-2218-415C-9CBA-EA366FF6B6D5}" dt="2025-04-27T18:08:55.412" v="1087" actId="20577"/>
          <ac:spMkLst>
            <pc:docMk/>
            <pc:sldMk cId="2703430231" sldId="277"/>
            <ac:spMk id="3" creationId="{DA78622B-77CC-DBD2-0570-6D8BFC028E0C}"/>
          </ac:spMkLst>
        </pc:spChg>
      </pc:sldChg>
      <pc:sldChg chg="addSp delSp modSp add mod ord delAnim modAnim">
        <pc:chgData name="Venkata Sai Darshan Madamsetty" userId="c03d7fc5-56f7-49aa-919c-acc05003ec33" providerId="ADAL" clId="{0C5C57A8-2218-415C-9CBA-EA366FF6B6D5}" dt="2025-04-27T19:15:04.328" v="2149"/>
        <pc:sldMkLst>
          <pc:docMk/>
          <pc:sldMk cId="1748237506" sldId="278"/>
        </pc:sldMkLst>
        <pc:spChg chg="mod">
          <ac:chgData name="Venkata Sai Darshan Madamsetty" userId="c03d7fc5-56f7-49aa-919c-acc05003ec33" providerId="ADAL" clId="{0C5C57A8-2218-415C-9CBA-EA366FF6B6D5}" dt="2025-04-27T18:18:06.428" v="1574" actId="20577"/>
          <ac:spMkLst>
            <pc:docMk/>
            <pc:sldMk cId="1748237506" sldId="278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17:25.940" v="1568" actId="21"/>
          <ac:picMkLst>
            <pc:docMk/>
            <pc:sldMk cId="1748237506" sldId="278"/>
            <ac:picMk id="4" creationId="{1B3807A2-1109-2529-6433-611086635262}"/>
          </ac:picMkLst>
        </pc:picChg>
        <pc:picChg chg="del">
          <ac:chgData name="Venkata Sai Darshan Madamsetty" userId="c03d7fc5-56f7-49aa-919c-acc05003ec33" providerId="ADAL" clId="{0C5C57A8-2218-415C-9CBA-EA366FF6B6D5}" dt="2025-04-27T18:17:28.795" v="1569" actId="478"/>
          <ac:picMkLst>
            <pc:docMk/>
            <pc:sldMk cId="1748237506" sldId="278"/>
            <ac:picMk id="5" creationId="{8A0AA7CB-D911-FCD6-238F-BD2FCB2FEFB3}"/>
          </ac:picMkLst>
        </pc:picChg>
        <pc:picChg chg="add mod">
          <ac:chgData name="Venkata Sai Darshan Madamsetty" userId="c03d7fc5-56f7-49aa-919c-acc05003ec33" providerId="ADAL" clId="{0C5C57A8-2218-415C-9CBA-EA366FF6B6D5}" dt="2025-04-27T18:17:29.385" v="1570"/>
          <ac:picMkLst>
            <pc:docMk/>
            <pc:sldMk cId="1748237506" sldId="278"/>
            <ac:picMk id="6" creationId="{1B3807A2-1109-2529-6433-611086635262}"/>
          </ac:picMkLst>
        </pc:picChg>
      </pc:sldChg>
      <pc:sldChg chg="modSp add mod">
        <pc:chgData name="Venkata Sai Darshan Madamsetty" userId="c03d7fc5-56f7-49aa-919c-acc05003ec33" providerId="ADAL" clId="{0C5C57A8-2218-415C-9CBA-EA366FF6B6D5}" dt="2025-04-28T00:21:02.836" v="3429" actId="1038"/>
        <pc:sldMkLst>
          <pc:docMk/>
          <pc:sldMk cId="1134897855" sldId="279"/>
        </pc:sldMkLst>
        <pc:picChg chg="mod">
          <ac:chgData name="Venkata Sai Darshan Madamsetty" userId="c03d7fc5-56f7-49aa-919c-acc05003ec33" providerId="ADAL" clId="{0C5C57A8-2218-415C-9CBA-EA366FF6B6D5}" dt="2025-04-28T00:21:02.836" v="3429" actId="1038"/>
          <ac:picMkLst>
            <pc:docMk/>
            <pc:sldMk cId="1134897855" sldId="279"/>
            <ac:picMk id="5" creationId="{4F744D61-5BBC-05FD-9424-07CA95E0FE5C}"/>
          </ac:picMkLst>
        </pc:picChg>
      </pc:sldChg>
      <pc:sldChg chg="addSp delSp modSp add del mod delAnim modAnim">
        <pc:chgData name="Venkata Sai Darshan Madamsetty" userId="c03d7fc5-56f7-49aa-919c-acc05003ec33" providerId="ADAL" clId="{0C5C57A8-2218-415C-9CBA-EA366FF6B6D5}" dt="2025-04-28T00:18:59.661" v="3426" actId="2696"/>
        <pc:sldMkLst>
          <pc:docMk/>
          <pc:sldMk cId="4048030379" sldId="279"/>
        </pc:sldMkLst>
        <pc:spChg chg="mod">
          <ac:chgData name="Venkata Sai Darshan Madamsetty" userId="c03d7fc5-56f7-49aa-919c-acc05003ec33" providerId="ADAL" clId="{0C5C57A8-2218-415C-9CBA-EA366FF6B6D5}" dt="2025-04-27T18:27:09.259" v="1583" actId="20577"/>
          <ac:spMkLst>
            <pc:docMk/>
            <pc:sldMk cId="4048030379" sldId="279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28:34.969" v="1591" actId="21"/>
          <ac:picMkLst>
            <pc:docMk/>
            <pc:sldMk cId="4048030379" sldId="279"/>
            <ac:picMk id="4" creationId="{4F744D61-5BBC-05FD-9424-07CA95E0FE5C}"/>
          </ac:picMkLst>
        </pc:picChg>
        <pc:picChg chg="add mod">
          <ac:chgData name="Venkata Sai Darshan Madamsetty" userId="c03d7fc5-56f7-49aa-919c-acc05003ec33" providerId="ADAL" clId="{0C5C57A8-2218-415C-9CBA-EA366FF6B6D5}" dt="2025-04-27T18:28:37.284" v="1593"/>
          <ac:picMkLst>
            <pc:docMk/>
            <pc:sldMk cId="4048030379" sldId="279"/>
            <ac:picMk id="5" creationId="{4F744D61-5BBC-05FD-9424-07CA95E0FE5C}"/>
          </ac:picMkLst>
        </pc:picChg>
        <pc:picChg chg="del">
          <ac:chgData name="Venkata Sai Darshan Madamsetty" userId="c03d7fc5-56f7-49aa-919c-acc05003ec33" providerId="ADAL" clId="{0C5C57A8-2218-415C-9CBA-EA366FF6B6D5}" dt="2025-04-27T18:28:36.572" v="1592" actId="478"/>
          <ac:picMkLst>
            <pc:docMk/>
            <pc:sldMk cId="4048030379" sldId="279"/>
            <ac:picMk id="6" creationId="{1B3807A2-1109-2529-6433-611086635262}"/>
          </ac:picMkLst>
        </pc:picChg>
      </pc:sldChg>
      <pc:sldChg chg="addSp delSp modSp add mod ord delAnim modAnim">
        <pc:chgData name="Venkata Sai Darshan Madamsetty" userId="c03d7fc5-56f7-49aa-919c-acc05003ec33" providerId="ADAL" clId="{0C5C57A8-2218-415C-9CBA-EA366FF6B6D5}" dt="2025-04-27T22:10:27.551" v="2380"/>
        <pc:sldMkLst>
          <pc:docMk/>
          <pc:sldMk cId="62961809" sldId="280"/>
        </pc:sldMkLst>
        <pc:spChg chg="mod">
          <ac:chgData name="Venkata Sai Darshan Madamsetty" userId="c03d7fc5-56f7-49aa-919c-acc05003ec33" providerId="ADAL" clId="{0C5C57A8-2218-415C-9CBA-EA366FF6B6D5}" dt="2025-04-27T18:43:52.246" v="1797" actId="20577"/>
          <ac:spMkLst>
            <pc:docMk/>
            <pc:sldMk cId="62961809" sldId="280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30:05.672" v="1618" actId="21"/>
          <ac:picMkLst>
            <pc:docMk/>
            <pc:sldMk cId="62961809" sldId="280"/>
            <ac:picMk id="4" creationId="{E2751D3D-AA6D-5C24-FC85-84545F4D456F}"/>
          </ac:picMkLst>
        </pc:picChg>
        <pc:picChg chg="del">
          <ac:chgData name="Venkata Sai Darshan Madamsetty" userId="c03d7fc5-56f7-49aa-919c-acc05003ec33" providerId="ADAL" clId="{0C5C57A8-2218-415C-9CBA-EA366FF6B6D5}" dt="2025-04-27T18:30:07.672" v="1619" actId="478"/>
          <ac:picMkLst>
            <pc:docMk/>
            <pc:sldMk cId="62961809" sldId="280"/>
            <ac:picMk id="5" creationId="{4F744D61-5BBC-05FD-9424-07CA95E0FE5C}"/>
          </ac:picMkLst>
        </pc:picChg>
        <pc:picChg chg="add mod">
          <ac:chgData name="Venkata Sai Darshan Madamsetty" userId="c03d7fc5-56f7-49aa-919c-acc05003ec33" providerId="ADAL" clId="{0C5C57A8-2218-415C-9CBA-EA366FF6B6D5}" dt="2025-04-27T18:30:08.381" v="1620"/>
          <ac:picMkLst>
            <pc:docMk/>
            <pc:sldMk cId="62961809" sldId="280"/>
            <ac:picMk id="6" creationId="{E2751D3D-AA6D-5C24-FC85-84545F4D456F}"/>
          </ac:picMkLst>
        </pc:picChg>
      </pc:sldChg>
      <pc:sldChg chg="addSp delSp modSp add mod ord delAnim modAnim">
        <pc:chgData name="Venkata Sai Darshan Madamsetty" userId="c03d7fc5-56f7-49aa-919c-acc05003ec33" providerId="ADAL" clId="{0C5C57A8-2218-415C-9CBA-EA366FF6B6D5}" dt="2025-04-27T22:21:12.991" v="2390"/>
        <pc:sldMkLst>
          <pc:docMk/>
          <pc:sldMk cId="4103678672" sldId="281"/>
        </pc:sldMkLst>
        <pc:spChg chg="mod">
          <ac:chgData name="Venkata Sai Darshan Madamsetty" userId="c03d7fc5-56f7-49aa-919c-acc05003ec33" providerId="ADAL" clId="{0C5C57A8-2218-415C-9CBA-EA366FF6B6D5}" dt="2025-04-27T18:38:37.483" v="1740" actId="20577"/>
          <ac:spMkLst>
            <pc:docMk/>
            <pc:sldMk cId="4103678672" sldId="281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39:35.956" v="1745" actId="21"/>
          <ac:picMkLst>
            <pc:docMk/>
            <pc:sldMk cId="4103678672" sldId="281"/>
            <ac:picMk id="4" creationId="{61C8B1AC-49AC-E851-9690-1E3F22DE9388}"/>
          </ac:picMkLst>
        </pc:picChg>
        <pc:picChg chg="add del mod">
          <ac:chgData name="Venkata Sai Darshan Madamsetty" userId="c03d7fc5-56f7-49aa-919c-acc05003ec33" providerId="ADAL" clId="{0C5C57A8-2218-415C-9CBA-EA366FF6B6D5}" dt="2025-04-27T22:21:10.726" v="2388" actId="21"/>
          <ac:picMkLst>
            <pc:docMk/>
            <pc:sldMk cId="4103678672" sldId="281"/>
            <ac:picMk id="4" creationId="{E78347DC-585E-7C7F-E51A-87B5CCA98BD0}"/>
          </ac:picMkLst>
        </pc:picChg>
        <pc:picChg chg="add del mod">
          <ac:chgData name="Venkata Sai Darshan Madamsetty" userId="c03d7fc5-56f7-49aa-919c-acc05003ec33" providerId="ADAL" clId="{0C5C57A8-2218-415C-9CBA-EA366FF6B6D5}" dt="2025-04-27T22:21:12.190" v="2389" actId="478"/>
          <ac:picMkLst>
            <pc:docMk/>
            <pc:sldMk cId="4103678672" sldId="281"/>
            <ac:picMk id="5" creationId="{61C8B1AC-49AC-E851-9690-1E3F22DE9388}"/>
          </ac:picMkLst>
        </pc:picChg>
        <pc:picChg chg="del">
          <ac:chgData name="Venkata Sai Darshan Madamsetty" userId="c03d7fc5-56f7-49aa-919c-acc05003ec33" providerId="ADAL" clId="{0C5C57A8-2218-415C-9CBA-EA366FF6B6D5}" dt="2025-04-27T18:39:37.483" v="1746" actId="478"/>
          <ac:picMkLst>
            <pc:docMk/>
            <pc:sldMk cId="4103678672" sldId="281"/>
            <ac:picMk id="6" creationId="{E2751D3D-AA6D-5C24-FC85-84545F4D456F}"/>
          </ac:picMkLst>
        </pc:picChg>
        <pc:picChg chg="add mod">
          <ac:chgData name="Venkata Sai Darshan Madamsetty" userId="c03d7fc5-56f7-49aa-919c-acc05003ec33" providerId="ADAL" clId="{0C5C57A8-2218-415C-9CBA-EA366FF6B6D5}" dt="2025-04-27T22:21:12.991" v="2390"/>
          <ac:picMkLst>
            <pc:docMk/>
            <pc:sldMk cId="4103678672" sldId="281"/>
            <ac:picMk id="6" creationId="{E78347DC-585E-7C7F-E51A-87B5CCA98BD0}"/>
          </ac:picMkLst>
        </pc:picChg>
      </pc:sldChg>
      <pc:sldChg chg="addSp delSp modSp add mod delAnim modAnim">
        <pc:chgData name="Venkata Sai Darshan Madamsetty" userId="c03d7fc5-56f7-49aa-919c-acc05003ec33" providerId="ADAL" clId="{0C5C57A8-2218-415C-9CBA-EA366FF6B6D5}" dt="2025-04-27T18:51:57.834" v="1826"/>
        <pc:sldMkLst>
          <pc:docMk/>
          <pc:sldMk cId="3780143625" sldId="282"/>
        </pc:sldMkLst>
        <pc:spChg chg="mod">
          <ac:chgData name="Venkata Sai Darshan Madamsetty" userId="c03d7fc5-56f7-49aa-919c-acc05003ec33" providerId="ADAL" clId="{0C5C57A8-2218-415C-9CBA-EA366FF6B6D5}" dt="2025-04-27T18:51:24.493" v="1816" actId="20577"/>
          <ac:spMkLst>
            <pc:docMk/>
            <pc:sldMk cId="3780143625" sldId="282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51:55.951" v="1824" actId="21"/>
          <ac:picMkLst>
            <pc:docMk/>
            <pc:sldMk cId="3780143625" sldId="282"/>
            <ac:picMk id="4" creationId="{A876020A-06C3-1A98-188C-A2A90767BAE9}"/>
          </ac:picMkLst>
        </pc:picChg>
        <pc:picChg chg="del">
          <ac:chgData name="Venkata Sai Darshan Madamsetty" userId="c03d7fc5-56f7-49aa-919c-acc05003ec33" providerId="ADAL" clId="{0C5C57A8-2218-415C-9CBA-EA366FF6B6D5}" dt="2025-04-27T18:51:57.223" v="1825" actId="478"/>
          <ac:picMkLst>
            <pc:docMk/>
            <pc:sldMk cId="3780143625" sldId="282"/>
            <ac:picMk id="5" creationId="{61C8B1AC-49AC-E851-9690-1E3F22DE9388}"/>
          </ac:picMkLst>
        </pc:picChg>
        <pc:picChg chg="add mod">
          <ac:chgData name="Venkata Sai Darshan Madamsetty" userId="c03d7fc5-56f7-49aa-919c-acc05003ec33" providerId="ADAL" clId="{0C5C57A8-2218-415C-9CBA-EA366FF6B6D5}" dt="2025-04-27T18:51:57.834" v="1826"/>
          <ac:picMkLst>
            <pc:docMk/>
            <pc:sldMk cId="3780143625" sldId="282"/>
            <ac:picMk id="6" creationId="{A876020A-06C3-1A98-188C-A2A90767BAE9}"/>
          </ac:picMkLst>
        </pc:picChg>
      </pc:sldChg>
      <pc:sldChg chg="addSp delSp modSp add mod delAnim modAnim">
        <pc:chgData name="Venkata Sai Darshan Madamsetty" userId="c03d7fc5-56f7-49aa-919c-acc05003ec33" providerId="ADAL" clId="{0C5C57A8-2218-415C-9CBA-EA366FF6B6D5}" dt="2025-04-28T00:32:18.449" v="3431" actId="1035"/>
        <pc:sldMkLst>
          <pc:docMk/>
          <pc:sldMk cId="1107176585" sldId="283"/>
        </pc:sldMkLst>
        <pc:spChg chg="mod">
          <ac:chgData name="Venkata Sai Darshan Madamsetty" userId="c03d7fc5-56f7-49aa-919c-acc05003ec33" providerId="ADAL" clId="{0C5C57A8-2218-415C-9CBA-EA366FF6B6D5}" dt="2025-04-27T18:52:35.208" v="1837" actId="20577"/>
          <ac:spMkLst>
            <pc:docMk/>
            <pc:sldMk cId="1107176585" sldId="283"/>
            <ac:spMk id="3" creationId="{00000000-0000-0000-0000-000000000000}"/>
          </ac:spMkLst>
        </pc:spChg>
        <pc:picChg chg="add del mod">
          <ac:chgData name="Venkata Sai Darshan Madamsetty" userId="c03d7fc5-56f7-49aa-919c-acc05003ec33" providerId="ADAL" clId="{0C5C57A8-2218-415C-9CBA-EA366FF6B6D5}" dt="2025-04-27T18:52:58.523" v="1842" actId="21"/>
          <ac:picMkLst>
            <pc:docMk/>
            <pc:sldMk cId="1107176585" sldId="283"/>
            <ac:picMk id="4" creationId="{620CCE0E-3017-D24D-92EF-60D14848A577}"/>
          </ac:picMkLst>
        </pc:picChg>
        <pc:picChg chg="add mod">
          <ac:chgData name="Venkata Sai Darshan Madamsetty" userId="c03d7fc5-56f7-49aa-919c-acc05003ec33" providerId="ADAL" clId="{0C5C57A8-2218-415C-9CBA-EA366FF6B6D5}" dt="2025-04-28T00:32:18.449" v="3431" actId="1035"/>
          <ac:picMkLst>
            <pc:docMk/>
            <pc:sldMk cId="1107176585" sldId="283"/>
            <ac:picMk id="5" creationId="{620CCE0E-3017-D24D-92EF-60D14848A577}"/>
          </ac:picMkLst>
        </pc:picChg>
        <pc:picChg chg="del">
          <ac:chgData name="Venkata Sai Darshan Madamsetty" userId="c03d7fc5-56f7-49aa-919c-acc05003ec33" providerId="ADAL" clId="{0C5C57A8-2218-415C-9CBA-EA366FF6B6D5}" dt="2025-04-27T18:52:59.684" v="1843" actId="478"/>
          <ac:picMkLst>
            <pc:docMk/>
            <pc:sldMk cId="1107176585" sldId="283"/>
            <ac:picMk id="6" creationId="{E2751D3D-AA6D-5C24-FC85-84545F4D456F}"/>
          </ac:picMkLst>
        </pc:picChg>
      </pc:sldChg>
      <pc:sldChg chg="addSp delSp modSp add del mod delAnim">
        <pc:chgData name="Venkata Sai Darshan Madamsetty" userId="c03d7fc5-56f7-49aa-919c-acc05003ec33" providerId="ADAL" clId="{0C5C57A8-2218-415C-9CBA-EA366FF6B6D5}" dt="2025-04-27T22:24:23.809" v="2480" actId="2696"/>
        <pc:sldMkLst>
          <pc:docMk/>
          <pc:sldMk cId="914072424" sldId="284"/>
        </pc:sldMkLst>
        <pc:spChg chg="mod">
          <ac:chgData name="Venkata Sai Darshan Madamsetty" userId="c03d7fc5-56f7-49aa-919c-acc05003ec33" providerId="ADAL" clId="{0C5C57A8-2218-415C-9CBA-EA366FF6B6D5}" dt="2025-04-27T18:53:51.534" v="1896" actId="20577"/>
          <ac:spMkLst>
            <pc:docMk/>
            <pc:sldMk cId="914072424" sldId="284"/>
            <ac:spMk id="3" creationId="{AF3D1056-8A7A-167D-8241-16C3599B5C1E}"/>
          </ac:spMkLst>
        </pc:spChg>
        <pc:picChg chg="add del mod">
          <ac:chgData name="Venkata Sai Darshan Madamsetty" userId="c03d7fc5-56f7-49aa-919c-acc05003ec33" providerId="ADAL" clId="{0C5C57A8-2218-415C-9CBA-EA366FF6B6D5}" dt="2025-04-27T19:03:13.222" v="1905" actId="21"/>
          <ac:picMkLst>
            <pc:docMk/>
            <pc:sldMk cId="914072424" sldId="284"/>
            <ac:picMk id="5" creationId="{D35E7921-12FB-AEFC-80FA-5ACA3EC9DEA8}"/>
          </ac:picMkLst>
        </pc:picChg>
        <pc:picChg chg="del">
          <ac:chgData name="Venkata Sai Darshan Madamsetty" userId="c03d7fc5-56f7-49aa-919c-acc05003ec33" providerId="ADAL" clId="{0C5C57A8-2218-415C-9CBA-EA366FF6B6D5}" dt="2025-04-27T19:03:14.651" v="1906" actId="478"/>
          <ac:picMkLst>
            <pc:docMk/>
            <pc:sldMk cId="914072424" sldId="284"/>
            <ac:picMk id="6" creationId="{91632B49-253B-6D2C-2246-1CE66DDDDA08}"/>
          </ac:picMkLst>
        </pc:picChg>
        <pc:picChg chg="add mod">
          <ac:chgData name="Venkata Sai Darshan Madamsetty" userId="c03d7fc5-56f7-49aa-919c-acc05003ec33" providerId="ADAL" clId="{0C5C57A8-2218-415C-9CBA-EA366FF6B6D5}" dt="2025-04-27T19:03:29.507" v="1909" actId="14100"/>
          <ac:picMkLst>
            <pc:docMk/>
            <pc:sldMk cId="914072424" sldId="284"/>
            <ac:picMk id="7" creationId="{D35E7921-12FB-AEFC-80FA-5ACA3EC9DEA8}"/>
          </ac:picMkLst>
        </pc:picChg>
      </pc:sldChg>
      <pc:sldChg chg="add del">
        <pc:chgData name="Venkata Sai Darshan Madamsetty" userId="c03d7fc5-56f7-49aa-919c-acc05003ec33" providerId="ADAL" clId="{0C5C57A8-2218-415C-9CBA-EA366FF6B6D5}" dt="2025-04-27T18:53:27.739" v="1846"/>
        <pc:sldMkLst>
          <pc:docMk/>
          <pc:sldMk cId="1357247989" sldId="284"/>
        </pc:sldMkLst>
      </pc:sldChg>
      <pc:sldChg chg="add">
        <pc:chgData name="Venkata Sai Darshan Madamsetty" userId="c03d7fc5-56f7-49aa-919c-acc05003ec33" providerId="ADAL" clId="{0C5C57A8-2218-415C-9CBA-EA366FF6B6D5}" dt="2025-04-27T22:24:26.695" v="2481"/>
        <pc:sldMkLst>
          <pc:docMk/>
          <pc:sldMk cId="1792898782" sldId="284"/>
        </pc:sldMkLst>
      </pc:sldChg>
      <pc:sldChg chg="add del">
        <pc:chgData name="Venkata Sai Darshan Madamsetty" userId="c03d7fc5-56f7-49aa-919c-acc05003ec33" providerId="ADAL" clId="{0C5C57A8-2218-415C-9CBA-EA366FF6B6D5}" dt="2025-04-28T00:18:59.661" v="3426" actId="2696"/>
        <pc:sldMkLst>
          <pc:docMk/>
          <pc:sldMk cId="835854513" sldId="285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5:05.657" v="2486" actId="2696"/>
        <pc:sldMkLst>
          <pc:docMk/>
          <pc:sldMk cId="3506240582" sldId="285"/>
        </pc:sldMkLst>
        <pc:spChg chg="mod">
          <ac:chgData name="Venkata Sai Darshan Madamsetty" userId="c03d7fc5-56f7-49aa-919c-acc05003ec33" providerId="ADAL" clId="{0C5C57A8-2218-415C-9CBA-EA366FF6B6D5}" dt="2025-04-27T19:04:15.582" v="1919" actId="20577"/>
          <ac:spMkLst>
            <pc:docMk/>
            <pc:sldMk cId="3506240582" sldId="285"/>
            <ac:spMk id="3" creationId="{F7FA6F25-BF2D-B1F8-B628-65800B3205CC}"/>
          </ac:spMkLst>
        </pc:spChg>
        <pc:picChg chg="add mod">
          <ac:chgData name="Venkata Sai Darshan Madamsetty" userId="c03d7fc5-56f7-49aa-919c-acc05003ec33" providerId="ADAL" clId="{0C5C57A8-2218-415C-9CBA-EA366FF6B6D5}" dt="2025-04-27T19:04:34.807" v="1925" actId="1076"/>
          <ac:picMkLst>
            <pc:docMk/>
            <pc:sldMk cId="3506240582" sldId="285"/>
            <ac:picMk id="5" creationId="{40ED8F19-610C-27B1-D5A0-C1152BF468E5}"/>
          </ac:picMkLst>
        </pc:picChg>
        <pc:picChg chg="del">
          <ac:chgData name="Venkata Sai Darshan Madamsetty" userId="c03d7fc5-56f7-49aa-919c-acc05003ec33" providerId="ADAL" clId="{0C5C57A8-2218-415C-9CBA-EA366FF6B6D5}" dt="2025-04-27T19:04:17.470" v="1920" actId="478"/>
          <ac:picMkLst>
            <pc:docMk/>
            <pc:sldMk cId="3506240582" sldId="285"/>
            <ac:picMk id="7" creationId="{8532F680-F71B-32E6-6074-F25C129B36AB}"/>
          </ac:picMkLst>
        </pc:picChg>
      </pc:sldChg>
      <pc:sldChg chg="add">
        <pc:chgData name="Venkata Sai Darshan Madamsetty" userId="c03d7fc5-56f7-49aa-919c-acc05003ec33" providerId="ADAL" clId="{0C5C57A8-2218-415C-9CBA-EA366FF6B6D5}" dt="2025-04-28T00:19:05.416" v="3427"/>
        <pc:sldMkLst>
          <pc:docMk/>
          <pc:sldMk cId="3766399375" sldId="285"/>
        </pc:sldMkLst>
      </pc:sldChg>
      <pc:sldChg chg="addSp delSp modSp add del mod ord">
        <pc:chgData name="Venkata Sai Darshan Madamsetty" userId="c03d7fc5-56f7-49aa-919c-acc05003ec33" providerId="ADAL" clId="{0C5C57A8-2218-415C-9CBA-EA366FF6B6D5}" dt="2025-04-27T22:25:21.070" v="2488" actId="2696"/>
        <pc:sldMkLst>
          <pc:docMk/>
          <pc:sldMk cId="3524042279" sldId="286"/>
        </pc:sldMkLst>
        <pc:spChg chg="mod">
          <ac:chgData name="Venkata Sai Darshan Madamsetty" userId="c03d7fc5-56f7-49aa-919c-acc05003ec33" providerId="ADAL" clId="{0C5C57A8-2218-415C-9CBA-EA366FF6B6D5}" dt="2025-04-27T19:06:22.061" v="1934" actId="20577"/>
          <ac:spMkLst>
            <pc:docMk/>
            <pc:sldMk cId="3524042279" sldId="286"/>
            <ac:spMk id="3" creationId="{664C888B-B9D3-9999-1643-8FAD86972104}"/>
          </ac:spMkLst>
        </pc:spChg>
        <pc:picChg chg="del">
          <ac:chgData name="Venkata Sai Darshan Madamsetty" userId="c03d7fc5-56f7-49aa-919c-acc05003ec33" providerId="ADAL" clId="{0C5C57A8-2218-415C-9CBA-EA366FF6B6D5}" dt="2025-04-27T19:06:25.583" v="1935" actId="478"/>
          <ac:picMkLst>
            <pc:docMk/>
            <pc:sldMk cId="3524042279" sldId="286"/>
            <ac:picMk id="5" creationId="{6BDE0D40-B6FD-93A7-E960-2716335378D6}"/>
          </ac:picMkLst>
        </pc:picChg>
        <pc:picChg chg="add mod">
          <ac:chgData name="Venkata Sai Darshan Madamsetty" userId="c03d7fc5-56f7-49aa-919c-acc05003ec33" providerId="ADAL" clId="{0C5C57A8-2218-415C-9CBA-EA366FF6B6D5}" dt="2025-04-27T19:06:54.179" v="1940" actId="1076"/>
          <ac:picMkLst>
            <pc:docMk/>
            <pc:sldMk cId="3524042279" sldId="286"/>
            <ac:picMk id="6" creationId="{1F37382E-87F1-FEC3-2D46-E04004BA45EE}"/>
          </ac:picMkLst>
        </pc:picChg>
      </pc:sldChg>
      <pc:sldChg chg="add">
        <pc:chgData name="Venkata Sai Darshan Madamsetty" userId="c03d7fc5-56f7-49aa-919c-acc05003ec33" providerId="ADAL" clId="{0C5C57A8-2218-415C-9CBA-EA366FF6B6D5}" dt="2025-04-27T22:25:29.389" v="2489"/>
        <pc:sldMkLst>
          <pc:docMk/>
          <pc:sldMk cId="4014703088" sldId="286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4:49.073" v="2484" actId="2696"/>
        <pc:sldMkLst>
          <pc:docMk/>
          <pc:sldMk cId="3437894408" sldId="287"/>
        </pc:sldMkLst>
        <pc:spChg chg="mod">
          <ac:chgData name="Venkata Sai Darshan Madamsetty" userId="c03d7fc5-56f7-49aa-919c-acc05003ec33" providerId="ADAL" clId="{0C5C57A8-2218-415C-9CBA-EA366FF6B6D5}" dt="2025-04-27T19:07:23.057" v="1952" actId="20577"/>
          <ac:spMkLst>
            <pc:docMk/>
            <pc:sldMk cId="3437894408" sldId="287"/>
            <ac:spMk id="3" creationId="{D9C364CE-6429-FCD8-CEA6-0AD9D322F411}"/>
          </ac:spMkLst>
        </pc:spChg>
        <pc:picChg chg="add mod">
          <ac:chgData name="Venkata Sai Darshan Madamsetty" userId="c03d7fc5-56f7-49aa-919c-acc05003ec33" providerId="ADAL" clId="{0C5C57A8-2218-415C-9CBA-EA366FF6B6D5}" dt="2025-04-27T19:08:15.913" v="1958" actId="1076"/>
          <ac:picMkLst>
            <pc:docMk/>
            <pc:sldMk cId="3437894408" sldId="287"/>
            <ac:picMk id="5" creationId="{F51DAFB7-F4F5-4ADD-AEFD-D3835FCF735B}"/>
          </ac:picMkLst>
        </pc:picChg>
        <pc:picChg chg="del">
          <ac:chgData name="Venkata Sai Darshan Madamsetty" userId="c03d7fc5-56f7-49aa-919c-acc05003ec33" providerId="ADAL" clId="{0C5C57A8-2218-415C-9CBA-EA366FF6B6D5}" dt="2025-04-27T19:07:47.393" v="1953" actId="478"/>
          <ac:picMkLst>
            <pc:docMk/>
            <pc:sldMk cId="3437894408" sldId="287"/>
            <ac:picMk id="6" creationId="{3793637B-997C-B90A-5B4E-7D7CFAD8EC4C}"/>
          </ac:picMkLst>
        </pc:picChg>
      </pc:sldChg>
      <pc:sldChg chg="add">
        <pc:chgData name="Venkata Sai Darshan Madamsetty" userId="c03d7fc5-56f7-49aa-919c-acc05003ec33" providerId="ADAL" clId="{0C5C57A8-2218-415C-9CBA-EA366FF6B6D5}" dt="2025-04-27T22:24:58.466" v="2485"/>
        <pc:sldMkLst>
          <pc:docMk/>
          <pc:sldMk cId="3685747328" sldId="287"/>
        </pc:sldMkLst>
      </pc:sldChg>
      <pc:sldChg chg="add">
        <pc:chgData name="Venkata Sai Darshan Madamsetty" userId="c03d7fc5-56f7-49aa-919c-acc05003ec33" providerId="ADAL" clId="{0C5C57A8-2218-415C-9CBA-EA366FF6B6D5}" dt="2025-04-27T22:22:12.825" v="2392"/>
        <pc:sldMkLst>
          <pc:docMk/>
          <pc:sldMk cId="3726452838" sldId="288"/>
        </pc:sldMkLst>
      </pc:sldChg>
      <pc:sldChg chg="addSp delSp modSp add del mod ord">
        <pc:chgData name="Venkata Sai Darshan Madamsetty" userId="c03d7fc5-56f7-49aa-919c-acc05003ec33" providerId="ADAL" clId="{0C5C57A8-2218-415C-9CBA-EA366FF6B6D5}" dt="2025-04-27T22:22:04.663" v="2391" actId="2696"/>
        <pc:sldMkLst>
          <pc:docMk/>
          <pc:sldMk cId="3902906974" sldId="288"/>
        </pc:sldMkLst>
        <pc:spChg chg="mod">
          <ac:chgData name="Venkata Sai Darshan Madamsetty" userId="c03d7fc5-56f7-49aa-919c-acc05003ec33" providerId="ADAL" clId="{0C5C57A8-2218-415C-9CBA-EA366FF6B6D5}" dt="2025-04-27T19:09:23.623" v="1997" actId="20577"/>
          <ac:spMkLst>
            <pc:docMk/>
            <pc:sldMk cId="3902906974" sldId="288"/>
            <ac:spMk id="3" creationId="{26440F66-242A-8657-FB67-08C6E6EFFD8B}"/>
          </ac:spMkLst>
        </pc:spChg>
        <pc:picChg chg="del">
          <ac:chgData name="Venkata Sai Darshan Madamsetty" userId="c03d7fc5-56f7-49aa-919c-acc05003ec33" providerId="ADAL" clId="{0C5C57A8-2218-415C-9CBA-EA366FF6B6D5}" dt="2025-04-27T19:09:25.279" v="1998" actId="478"/>
          <ac:picMkLst>
            <pc:docMk/>
            <pc:sldMk cId="3902906974" sldId="288"/>
            <ac:picMk id="5" creationId="{5F82D568-B3CA-DB11-EE18-206D3B443341}"/>
          </ac:picMkLst>
        </pc:picChg>
        <pc:picChg chg="add mod">
          <ac:chgData name="Venkata Sai Darshan Madamsetty" userId="c03d7fc5-56f7-49aa-919c-acc05003ec33" providerId="ADAL" clId="{0C5C57A8-2218-415C-9CBA-EA366FF6B6D5}" dt="2025-04-27T19:10:00.518" v="2005" actId="14100"/>
          <ac:picMkLst>
            <pc:docMk/>
            <pc:sldMk cId="3902906974" sldId="288"/>
            <ac:picMk id="6" creationId="{309047E1-F29D-16E7-A7E2-758AABEB20C7}"/>
          </ac:picMkLst>
        </pc:picChg>
      </pc:sldChg>
      <pc:sldChg chg="add">
        <pc:chgData name="Venkata Sai Darshan Madamsetty" userId="c03d7fc5-56f7-49aa-919c-acc05003ec33" providerId="ADAL" clId="{0C5C57A8-2218-415C-9CBA-EA366FF6B6D5}" dt="2025-04-27T22:24:39.258" v="2483"/>
        <pc:sldMkLst>
          <pc:docMk/>
          <pc:sldMk cId="2698940268" sldId="289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4:33.880" v="2482" actId="2696"/>
        <pc:sldMkLst>
          <pc:docMk/>
          <pc:sldMk cId="2849774200" sldId="289"/>
        </pc:sldMkLst>
        <pc:spChg chg="mod">
          <ac:chgData name="Venkata Sai Darshan Madamsetty" userId="c03d7fc5-56f7-49aa-919c-acc05003ec33" providerId="ADAL" clId="{0C5C57A8-2218-415C-9CBA-EA366FF6B6D5}" dt="2025-04-27T19:10:56.650" v="2045" actId="20577"/>
          <ac:spMkLst>
            <pc:docMk/>
            <pc:sldMk cId="2849774200" sldId="289"/>
            <ac:spMk id="3" creationId="{C9E3977B-ACF9-28E0-47B3-9C2281D1E576}"/>
          </ac:spMkLst>
        </pc:spChg>
        <pc:picChg chg="add mod">
          <ac:chgData name="Venkata Sai Darshan Madamsetty" userId="c03d7fc5-56f7-49aa-919c-acc05003ec33" providerId="ADAL" clId="{0C5C57A8-2218-415C-9CBA-EA366FF6B6D5}" dt="2025-04-27T19:11:09.079" v="2050" actId="1076"/>
          <ac:picMkLst>
            <pc:docMk/>
            <pc:sldMk cId="2849774200" sldId="289"/>
            <ac:picMk id="5" creationId="{E61D9BF9-2D69-8FEC-B714-BB7BF3D106B5}"/>
          </ac:picMkLst>
        </pc:picChg>
        <pc:picChg chg="del">
          <ac:chgData name="Venkata Sai Darshan Madamsetty" userId="c03d7fc5-56f7-49aa-919c-acc05003ec33" providerId="ADAL" clId="{0C5C57A8-2218-415C-9CBA-EA366FF6B6D5}" dt="2025-04-27T19:10:46.088" v="2007" actId="478"/>
          <ac:picMkLst>
            <pc:docMk/>
            <pc:sldMk cId="2849774200" sldId="289"/>
            <ac:picMk id="6" creationId="{B3298E17-1E1B-4330-4798-9D96315CAF0B}"/>
          </ac:picMkLst>
        </pc:picChg>
        <pc:picChg chg="add mod">
          <ac:chgData name="Venkata Sai Darshan Madamsetty" userId="c03d7fc5-56f7-49aa-919c-acc05003ec33" providerId="ADAL" clId="{0C5C57A8-2218-415C-9CBA-EA366FF6B6D5}" dt="2025-04-27T19:13:08.568" v="2082" actId="1038"/>
          <ac:picMkLst>
            <pc:docMk/>
            <pc:sldMk cId="2849774200" sldId="289"/>
            <ac:picMk id="8" creationId="{A7E15252-7F0C-6C1B-92B8-C6E999CA32CE}"/>
          </ac:picMkLst>
        </pc:picChg>
        <pc:picChg chg="add mod">
          <ac:chgData name="Venkata Sai Darshan Madamsetty" userId="c03d7fc5-56f7-49aa-919c-acc05003ec33" providerId="ADAL" clId="{0C5C57A8-2218-415C-9CBA-EA366FF6B6D5}" dt="2025-04-27T19:13:13.829" v="2090" actId="1037"/>
          <ac:picMkLst>
            <pc:docMk/>
            <pc:sldMk cId="2849774200" sldId="289"/>
            <ac:picMk id="10" creationId="{867ED812-D37D-F844-D39E-A2FC9B631166}"/>
          </ac:picMkLst>
        </pc:picChg>
      </pc:sldChg>
      <pc:sldChg chg="add del">
        <pc:chgData name="Venkata Sai Darshan Madamsetty" userId="c03d7fc5-56f7-49aa-919c-acc05003ec33" providerId="ADAL" clId="{0C5C57A8-2218-415C-9CBA-EA366FF6B6D5}" dt="2025-04-27T19:16:52.595" v="2167" actId="47"/>
        <pc:sldMkLst>
          <pc:docMk/>
          <pc:sldMk cId="1459763283" sldId="290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5:35.710" v="2490" actId="2696"/>
        <pc:sldMkLst>
          <pc:docMk/>
          <pc:sldMk cId="591146794" sldId="291"/>
        </pc:sldMkLst>
        <pc:spChg chg="mod">
          <ac:chgData name="Venkata Sai Darshan Madamsetty" userId="c03d7fc5-56f7-49aa-919c-acc05003ec33" providerId="ADAL" clId="{0C5C57A8-2218-415C-9CBA-EA366FF6B6D5}" dt="2025-04-27T19:16:18.823" v="2158" actId="20577"/>
          <ac:spMkLst>
            <pc:docMk/>
            <pc:sldMk cId="591146794" sldId="291"/>
            <ac:spMk id="3" creationId="{CE51FFC3-5E85-312D-9E50-F5D7EB153C9D}"/>
          </ac:spMkLst>
        </pc:spChg>
        <pc:picChg chg="add mod">
          <ac:chgData name="Venkata Sai Darshan Madamsetty" userId="c03d7fc5-56f7-49aa-919c-acc05003ec33" providerId="ADAL" clId="{0C5C57A8-2218-415C-9CBA-EA366FF6B6D5}" dt="2025-04-27T19:16:28.427" v="2162" actId="1076"/>
          <ac:picMkLst>
            <pc:docMk/>
            <pc:sldMk cId="591146794" sldId="291"/>
            <ac:picMk id="5" creationId="{114C3BF3-3A38-601C-672F-7147FBAD00A1}"/>
          </ac:picMkLst>
        </pc:picChg>
        <pc:picChg chg="del">
          <ac:chgData name="Venkata Sai Darshan Madamsetty" userId="c03d7fc5-56f7-49aa-919c-acc05003ec33" providerId="ADAL" clId="{0C5C57A8-2218-415C-9CBA-EA366FF6B6D5}" dt="2025-04-27T19:16:21.067" v="2159" actId="478"/>
          <ac:picMkLst>
            <pc:docMk/>
            <pc:sldMk cId="591146794" sldId="291"/>
            <ac:picMk id="7" creationId="{925E563B-323F-D2C6-0BD2-8292FB25C36D}"/>
          </ac:picMkLst>
        </pc:picChg>
      </pc:sldChg>
      <pc:sldChg chg="add ord">
        <pc:chgData name="Venkata Sai Darshan Madamsetty" userId="c03d7fc5-56f7-49aa-919c-acc05003ec33" providerId="ADAL" clId="{0C5C57A8-2218-415C-9CBA-EA366FF6B6D5}" dt="2025-04-27T22:26:25.445" v="2493"/>
        <pc:sldMkLst>
          <pc:docMk/>
          <pc:sldMk cId="3892280859" sldId="291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7:08.077" v="2494" actId="2696"/>
        <pc:sldMkLst>
          <pc:docMk/>
          <pc:sldMk cId="1159823702" sldId="292"/>
        </pc:sldMkLst>
        <pc:spChg chg="mod">
          <ac:chgData name="Venkata Sai Darshan Madamsetty" userId="c03d7fc5-56f7-49aa-919c-acc05003ec33" providerId="ADAL" clId="{0C5C57A8-2218-415C-9CBA-EA366FF6B6D5}" dt="2025-04-27T19:19:38.958" v="2187" actId="20577"/>
          <ac:spMkLst>
            <pc:docMk/>
            <pc:sldMk cId="1159823702" sldId="292"/>
            <ac:spMk id="3" creationId="{83569530-8A4D-7F02-D9AD-CFA3E266447C}"/>
          </ac:spMkLst>
        </pc:spChg>
        <pc:picChg chg="del">
          <ac:chgData name="Venkata Sai Darshan Madamsetty" userId="c03d7fc5-56f7-49aa-919c-acc05003ec33" providerId="ADAL" clId="{0C5C57A8-2218-415C-9CBA-EA366FF6B6D5}" dt="2025-04-27T19:19:44.714" v="2188" actId="478"/>
          <ac:picMkLst>
            <pc:docMk/>
            <pc:sldMk cId="1159823702" sldId="292"/>
            <ac:picMk id="5" creationId="{55B9CA29-D1D5-F9EB-CDCE-057CB1A82745}"/>
          </ac:picMkLst>
        </pc:picChg>
        <pc:picChg chg="add mod">
          <ac:chgData name="Venkata Sai Darshan Madamsetty" userId="c03d7fc5-56f7-49aa-919c-acc05003ec33" providerId="ADAL" clId="{0C5C57A8-2218-415C-9CBA-EA366FF6B6D5}" dt="2025-04-27T19:20:04.990" v="2195" actId="1076"/>
          <ac:picMkLst>
            <pc:docMk/>
            <pc:sldMk cId="1159823702" sldId="292"/>
            <ac:picMk id="6" creationId="{7243A988-208D-C09E-7482-0770FF94FBCC}"/>
          </ac:picMkLst>
        </pc:picChg>
        <pc:picChg chg="del">
          <ac:chgData name="Venkata Sai Darshan Madamsetty" userId="c03d7fc5-56f7-49aa-919c-acc05003ec33" providerId="ADAL" clId="{0C5C57A8-2218-415C-9CBA-EA366FF6B6D5}" dt="2025-04-27T19:19:46.345" v="2189" actId="478"/>
          <ac:picMkLst>
            <pc:docMk/>
            <pc:sldMk cId="1159823702" sldId="292"/>
            <ac:picMk id="8" creationId="{F2E5BF7D-6FF4-0EB0-4715-6911C28148C7}"/>
          </ac:picMkLst>
        </pc:picChg>
        <pc:picChg chg="del">
          <ac:chgData name="Venkata Sai Darshan Madamsetty" userId="c03d7fc5-56f7-49aa-919c-acc05003ec33" providerId="ADAL" clId="{0C5C57A8-2218-415C-9CBA-EA366FF6B6D5}" dt="2025-04-27T19:19:48.152" v="2190" actId="478"/>
          <ac:picMkLst>
            <pc:docMk/>
            <pc:sldMk cId="1159823702" sldId="292"/>
            <ac:picMk id="10" creationId="{6EC5B6FE-A14E-C40E-1795-29E0FD15C2C2}"/>
          </ac:picMkLst>
        </pc:picChg>
      </pc:sldChg>
      <pc:sldChg chg="add ord">
        <pc:chgData name="Venkata Sai Darshan Madamsetty" userId="c03d7fc5-56f7-49aa-919c-acc05003ec33" providerId="ADAL" clId="{0C5C57A8-2218-415C-9CBA-EA366FF6B6D5}" dt="2025-04-27T22:27:27.009" v="2501"/>
        <pc:sldMkLst>
          <pc:docMk/>
          <pc:sldMk cId="4119389951" sldId="292"/>
        </pc:sldMkLst>
      </pc:sldChg>
      <pc:sldChg chg="add ord">
        <pc:chgData name="Venkata Sai Darshan Madamsetty" userId="c03d7fc5-56f7-49aa-919c-acc05003ec33" providerId="ADAL" clId="{0C5C57A8-2218-415C-9CBA-EA366FF6B6D5}" dt="2025-04-27T22:27:30.439" v="2505"/>
        <pc:sldMkLst>
          <pc:docMk/>
          <pc:sldMk cId="77714453" sldId="293"/>
        </pc:sldMkLst>
      </pc:sldChg>
      <pc:sldChg chg="addSp delSp modSp add del mod">
        <pc:chgData name="Venkata Sai Darshan Madamsetty" userId="c03d7fc5-56f7-49aa-919c-acc05003ec33" providerId="ADAL" clId="{0C5C57A8-2218-415C-9CBA-EA366FF6B6D5}" dt="2025-04-27T22:27:08.077" v="2494" actId="2696"/>
        <pc:sldMkLst>
          <pc:docMk/>
          <pc:sldMk cId="1958162485" sldId="293"/>
        </pc:sldMkLst>
        <pc:spChg chg="mod">
          <ac:chgData name="Venkata Sai Darshan Madamsetty" userId="c03d7fc5-56f7-49aa-919c-acc05003ec33" providerId="ADAL" clId="{0C5C57A8-2218-415C-9CBA-EA366FF6B6D5}" dt="2025-04-27T19:21:05.318" v="2213" actId="20577"/>
          <ac:spMkLst>
            <pc:docMk/>
            <pc:sldMk cId="1958162485" sldId="293"/>
            <ac:spMk id="3" creationId="{22E91161-3B86-010C-7753-7100732B47A2}"/>
          </ac:spMkLst>
        </pc:spChg>
        <pc:picChg chg="add del">
          <ac:chgData name="Venkata Sai Darshan Madamsetty" userId="c03d7fc5-56f7-49aa-919c-acc05003ec33" providerId="ADAL" clId="{0C5C57A8-2218-415C-9CBA-EA366FF6B6D5}" dt="2025-04-27T19:21:09.934" v="2216" actId="22"/>
          <ac:picMkLst>
            <pc:docMk/>
            <pc:sldMk cId="1958162485" sldId="293"/>
            <ac:picMk id="5" creationId="{E71827E2-8868-05B8-1937-893A751F9340}"/>
          </ac:picMkLst>
        </pc:picChg>
        <pc:picChg chg="add del">
          <ac:chgData name="Venkata Sai Darshan Madamsetty" userId="c03d7fc5-56f7-49aa-919c-acc05003ec33" providerId="ADAL" clId="{0C5C57A8-2218-415C-9CBA-EA366FF6B6D5}" dt="2025-04-27T19:21:50.389" v="2226" actId="478"/>
          <ac:picMkLst>
            <pc:docMk/>
            <pc:sldMk cId="1958162485" sldId="293"/>
            <ac:picMk id="6" creationId="{622B23AD-F0AB-E65A-953B-4BCA1C4A1014}"/>
          </ac:picMkLst>
        </pc:picChg>
        <pc:picChg chg="add del mod">
          <ac:chgData name="Venkata Sai Darshan Madamsetty" userId="c03d7fc5-56f7-49aa-919c-acc05003ec33" providerId="ADAL" clId="{0C5C57A8-2218-415C-9CBA-EA366FF6B6D5}" dt="2025-04-27T19:21:48.737" v="2225" actId="21"/>
          <ac:picMkLst>
            <pc:docMk/>
            <pc:sldMk cId="1958162485" sldId="293"/>
            <ac:picMk id="8" creationId="{8BA56F1E-DD1F-35A9-022B-7F600CF584D7}"/>
          </ac:picMkLst>
        </pc:picChg>
        <pc:picChg chg="add mod">
          <ac:chgData name="Venkata Sai Darshan Madamsetty" userId="c03d7fc5-56f7-49aa-919c-acc05003ec33" providerId="ADAL" clId="{0C5C57A8-2218-415C-9CBA-EA366FF6B6D5}" dt="2025-04-27T19:22:12.863" v="2231" actId="1076"/>
          <ac:picMkLst>
            <pc:docMk/>
            <pc:sldMk cId="1958162485" sldId="293"/>
            <ac:picMk id="9" creationId="{8BA56F1E-DD1F-35A9-022B-7F600CF584D7}"/>
          </ac:picMkLst>
        </pc:picChg>
      </pc:sldChg>
      <pc:sldChg chg="addSp delSp modSp add del mod">
        <pc:chgData name="Venkata Sai Darshan Madamsetty" userId="c03d7fc5-56f7-49aa-919c-acc05003ec33" providerId="ADAL" clId="{0C5C57A8-2218-415C-9CBA-EA366FF6B6D5}" dt="2025-04-27T22:27:08.077" v="2494" actId="2696"/>
        <pc:sldMkLst>
          <pc:docMk/>
          <pc:sldMk cId="71364185" sldId="294"/>
        </pc:sldMkLst>
        <pc:spChg chg="mod">
          <ac:chgData name="Venkata Sai Darshan Madamsetty" userId="c03d7fc5-56f7-49aa-919c-acc05003ec33" providerId="ADAL" clId="{0C5C57A8-2218-415C-9CBA-EA366FF6B6D5}" dt="2025-04-27T19:23:06.649" v="2247" actId="20577"/>
          <ac:spMkLst>
            <pc:docMk/>
            <pc:sldMk cId="71364185" sldId="294"/>
            <ac:spMk id="3" creationId="{F50C1282-E771-D276-62EE-A09410496397}"/>
          </ac:spMkLst>
        </pc:spChg>
        <pc:picChg chg="add mod">
          <ac:chgData name="Venkata Sai Darshan Madamsetty" userId="c03d7fc5-56f7-49aa-919c-acc05003ec33" providerId="ADAL" clId="{0C5C57A8-2218-415C-9CBA-EA366FF6B6D5}" dt="2025-04-27T19:23:29.616" v="2254" actId="1076"/>
          <ac:picMkLst>
            <pc:docMk/>
            <pc:sldMk cId="71364185" sldId="294"/>
            <ac:picMk id="5" creationId="{70C41DAC-DFFA-664D-7C4C-FC1A8EF312E4}"/>
          </ac:picMkLst>
        </pc:picChg>
        <pc:picChg chg="del">
          <ac:chgData name="Venkata Sai Darshan Madamsetty" userId="c03d7fc5-56f7-49aa-919c-acc05003ec33" providerId="ADAL" clId="{0C5C57A8-2218-415C-9CBA-EA366FF6B6D5}" dt="2025-04-27T19:23:09.748" v="2248" actId="478"/>
          <ac:picMkLst>
            <pc:docMk/>
            <pc:sldMk cId="71364185" sldId="294"/>
            <ac:picMk id="9" creationId="{D9E7EC65-B68C-0E0E-69A0-DB2F24596919}"/>
          </ac:picMkLst>
        </pc:picChg>
      </pc:sldChg>
      <pc:sldChg chg="add ord">
        <pc:chgData name="Venkata Sai Darshan Madamsetty" userId="c03d7fc5-56f7-49aa-919c-acc05003ec33" providerId="ADAL" clId="{0C5C57A8-2218-415C-9CBA-EA366FF6B6D5}" dt="2025-04-27T22:27:24.736" v="2499"/>
        <pc:sldMkLst>
          <pc:docMk/>
          <pc:sldMk cId="2199567188" sldId="294"/>
        </pc:sldMkLst>
      </pc:sldChg>
      <pc:sldChg chg="add del">
        <pc:chgData name="Venkata Sai Darshan Madamsetty" userId="c03d7fc5-56f7-49aa-919c-acc05003ec33" providerId="ADAL" clId="{0C5C57A8-2218-415C-9CBA-EA366FF6B6D5}" dt="2025-04-27T23:55:07.407" v="3391" actId="47"/>
        <pc:sldMkLst>
          <pc:docMk/>
          <pc:sldMk cId="223562643" sldId="295"/>
        </pc:sldMkLst>
      </pc:sldChg>
      <pc:sldChg chg="addSp delSp modSp add del mod ord">
        <pc:chgData name="Venkata Sai Darshan Madamsetty" userId="c03d7fc5-56f7-49aa-919c-acc05003ec33" providerId="ADAL" clId="{0C5C57A8-2218-415C-9CBA-EA366FF6B6D5}" dt="2025-04-27T22:27:08.077" v="2494" actId="2696"/>
        <pc:sldMkLst>
          <pc:docMk/>
          <pc:sldMk cId="2604292916" sldId="295"/>
        </pc:sldMkLst>
        <pc:spChg chg="mod">
          <ac:chgData name="Venkata Sai Darshan Madamsetty" userId="c03d7fc5-56f7-49aa-919c-acc05003ec33" providerId="ADAL" clId="{0C5C57A8-2218-415C-9CBA-EA366FF6B6D5}" dt="2025-04-27T19:26:06.765" v="2263" actId="20577"/>
          <ac:spMkLst>
            <pc:docMk/>
            <pc:sldMk cId="2604292916" sldId="295"/>
            <ac:spMk id="3" creationId="{E11C4946-6AD8-68E7-D2E8-656B8FD651DE}"/>
          </ac:spMkLst>
        </pc:spChg>
        <pc:picChg chg="del">
          <ac:chgData name="Venkata Sai Darshan Madamsetty" userId="c03d7fc5-56f7-49aa-919c-acc05003ec33" providerId="ADAL" clId="{0C5C57A8-2218-415C-9CBA-EA366FF6B6D5}" dt="2025-04-27T19:26:08.367" v="2264" actId="478"/>
          <ac:picMkLst>
            <pc:docMk/>
            <pc:sldMk cId="2604292916" sldId="295"/>
            <ac:picMk id="5" creationId="{D3635EAF-3629-B9F3-800E-644A23C41204}"/>
          </ac:picMkLst>
        </pc:picChg>
        <pc:picChg chg="add mod">
          <ac:chgData name="Venkata Sai Darshan Madamsetty" userId="c03d7fc5-56f7-49aa-919c-acc05003ec33" providerId="ADAL" clId="{0C5C57A8-2218-415C-9CBA-EA366FF6B6D5}" dt="2025-04-27T19:26:17.811" v="2270" actId="1076"/>
          <ac:picMkLst>
            <pc:docMk/>
            <pc:sldMk cId="2604292916" sldId="295"/>
            <ac:picMk id="6" creationId="{E19C3536-26E1-99BA-42E6-DB3C5D81CC6B}"/>
          </ac:picMkLst>
        </pc:picChg>
      </pc:sldChg>
      <pc:sldChg chg="modSp add mod ord">
        <pc:chgData name="Venkata Sai Darshan Madamsetty" userId="c03d7fc5-56f7-49aa-919c-acc05003ec33" providerId="ADAL" clId="{0C5C57A8-2218-415C-9CBA-EA366FF6B6D5}" dt="2025-04-27T23:55:24.493" v="3393"/>
        <pc:sldMkLst>
          <pc:docMk/>
          <pc:sldMk cId="1336122820" sldId="296"/>
        </pc:sldMkLst>
        <pc:spChg chg="mod">
          <ac:chgData name="Venkata Sai Darshan Madamsetty" userId="c03d7fc5-56f7-49aa-919c-acc05003ec33" providerId="ADAL" clId="{0C5C57A8-2218-415C-9CBA-EA366FF6B6D5}" dt="2025-04-27T20:09:43.718" v="2349" actId="20577"/>
          <ac:spMkLst>
            <pc:docMk/>
            <pc:sldMk cId="1336122820" sldId="296"/>
            <ac:spMk id="2" creationId="{72FA50F8-3049-1887-1CAA-43AC3E88BCC4}"/>
          </ac:spMkLst>
        </pc:spChg>
        <pc:spChg chg="mod">
          <ac:chgData name="Venkata Sai Darshan Madamsetty" userId="c03d7fc5-56f7-49aa-919c-acc05003ec33" providerId="ADAL" clId="{0C5C57A8-2218-415C-9CBA-EA366FF6B6D5}" dt="2025-04-27T20:08:41.571" v="2295" actId="20577"/>
          <ac:spMkLst>
            <pc:docMk/>
            <pc:sldMk cId="1336122820" sldId="296"/>
            <ac:spMk id="3" creationId="{D29A5C27-EF9C-3496-4F75-CF7CB4500FEE}"/>
          </ac:spMkLst>
        </pc:spChg>
      </pc:sldChg>
      <pc:sldChg chg="addSp delSp modSp add mod">
        <pc:chgData name="Venkata Sai Darshan Madamsetty" userId="c03d7fc5-56f7-49aa-919c-acc05003ec33" providerId="ADAL" clId="{0C5C57A8-2218-415C-9CBA-EA366FF6B6D5}" dt="2025-04-27T23:37:04.051" v="2512" actId="1076"/>
        <pc:sldMkLst>
          <pc:docMk/>
          <pc:sldMk cId="373023528" sldId="297"/>
        </pc:sldMkLst>
        <pc:picChg chg="add mod">
          <ac:chgData name="Venkata Sai Darshan Madamsetty" userId="c03d7fc5-56f7-49aa-919c-acc05003ec33" providerId="ADAL" clId="{0C5C57A8-2218-415C-9CBA-EA366FF6B6D5}" dt="2025-04-27T23:37:04.051" v="2512" actId="1076"/>
          <ac:picMkLst>
            <pc:docMk/>
            <pc:sldMk cId="373023528" sldId="297"/>
            <ac:picMk id="5" creationId="{2B5247E7-D5EE-3F49-467A-4819BA484B98}"/>
          </ac:picMkLst>
        </pc:picChg>
        <pc:picChg chg="del">
          <ac:chgData name="Venkata Sai Darshan Madamsetty" userId="c03d7fc5-56f7-49aa-919c-acc05003ec33" providerId="ADAL" clId="{0C5C57A8-2218-415C-9CBA-EA366FF6B6D5}" dt="2025-04-27T23:36:51.961" v="2507" actId="478"/>
          <ac:picMkLst>
            <pc:docMk/>
            <pc:sldMk cId="373023528" sldId="297"/>
            <ac:picMk id="6" creationId="{5E427C8D-59D3-03A9-9A1C-CEDCF6667F6D}"/>
          </ac:picMkLst>
        </pc:picChg>
      </pc:sldChg>
      <pc:sldChg chg="addSp delSp modSp add mod">
        <pc:chgData name="Venkata Sai Darshan Madamsetty" userId="c03d7fc5-56f7-49aa-919c-acc05003ec33" providerId="ADAL" clId="{0C5C57A8-2218-415C-9CBA-EA366FF6B6D5}" dt="2025-04-27T23:38:27.404" v="2520" actId="1076"/>
        <pc:sldMkLst>
          <pc:docMk/>
          <pc:sldMk cId="3198684272" sldId="298"/>
        </pc:sldMkLst>
        <pc:picChg chg="del">
          <ac:chgData name="Venkata Sai Darshan Madamsetty" userId="c03d7fc5-56f7-49aa-919c-acc05003ec33" providerId="ADAL" clId="{0C5C57A8-2218-415C-9CBA-EA366FF6B6D5}" dt="2025-04-27T23:37:55.934" v="2514" actId="478"/>
          <ac:picMkLst>
            <pc:docMk/>
            <pc:sldMk cId="3198684272" sldId="298"/>
            <ac:picMk id="5" creationId="{7FD0C843-FB17-4FA3-7276-CA288DFFAAAE}"/>
          </ac:picMkLst>
        </pc:picChg>
        <pc:picChg chg="add mod">
          <ac:chgData name="Venkata Sai Darshan Madamsetty" userId="c03d7fc5-56f7-49aa-919c-acc05003ec33" providerId="ADAL" clId="{0C5C57A8-2218-415C-9CBA-EA366FF6B6D5}" dt="2025-04-27T23:38:27.404" v="2520" actId="1076"/>
          <ac:picMkLst>
            <pc:docMk/>
            <pc:sldMk cId="3198684272" sldId="298"/>
            <ac:picMk id="6" creationId="{277B48C6-FD71-FDA3-A344-673E2D07344F}"/>
          </ac:picMkLst>
        </pc:picChg>
      </pc:sldChg>
      <pc:sldChg chg="addSp modSp add mod">
        <pc:chgData name="Venkata Sai Darshan Madamsetty" userId="c03d7fc5-56f7-49aa-919c-acc05003ec33" providerId="ADAL" clId="{0C5C57A8-2218-415C-9CBA-EA366FF6B6D5}" dt="2025-04-28T01:49:58.269" v="4136" actId="20577"/>
        <pc:sldMkLst>
          <pc:docMk/>
          <pc:sldMk cId="3299433369" sldId="299"/>
        </pc:sldMkLst>
        <pc:spChg chg="mod">
          <ac:chgData name="Venkata Sai Darshan Madamsetty" userId="c03d7fc5-56f7-49aa-919c-acc05003ec33" providerId="ADAL" clId="{0C5C57A8-2218-415C-9CBA-EA366FF6B6D5}" dt="2025-04-28T01:37:19.454" v="4129" actId="20577"/>
          <ac:spMkLst>
            <pc:docMk/>
            <pc:sldMk cId="3299433369" sldId="299"/>
            <ac:spMk id="2" creationId="{100D7C59-BBF5-EFAD-6B4B-12333EBACDB2}"/>
          </ac:spMkLst>
        </pc:spChg>
        <pc:spChg chg="mod">
          <ac:chgData name="Venkata Sai Darshan Madamsetty" userId="c03d7fc5-56f7-49aa-919c-acc05003ec33" providerId="ADAL" clId="{0C5C57A8-2218-415C-9CBA-EA366FF6B6D5}" dt="2025-04-28T01:25:06.707" v="3673" actId="20577"/>
          <ac:spMkLst>
            <pc:docMk/>
            <pc:sldMk cId="3299433369" sldId="299"/>
            <ac:spMk id="3" creationId="{F71BA0FE-D3D3-22E6-407A-644032C0248B}"/>
          </ac:spMkLst>
        </pc:spChg>
        <pc:spChg chg="add mod">
          <ac:chgData name="Venkata Sai Darshan Madamsetty" userId="c03d7fc5-56f7-49aa-919c-acc05003ec33" providerId="ADAL" clId="{0C5C57A8-2218-415C-9CBA-EA366FF6B6D5}" dt="2025-04-28T01:49:58.269" v="4136" actId="20577"/>
          <ac:spMkLst>
            <pc:docMk/>
            <pc:sldMk cId="3299433369" sldId="299"/>
            <ac:spMk id="4" creationId="{A17D4AEA-B12A-FACA-9FF6-8721C1DEDF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55" y="358251"/>
            <a:ext cx="3299890" cy="29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81200"/>
            <a:ext cx="10138129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C8102E"/>
                </a:solidFill>
              </a:defRPr>
            </a:lvl1pPr>
          </a:lstStyle>
          <a:p>
            <a:pPr lvl="0"/>
            <a:r>
              <a:rPr lang="en-US" dirty="0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08600" cy="4754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8100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8100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52550"/>
            <a:ext cx="512731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99231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352550"/>
            <a:ext cx="508423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99231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76A6A54-2A6B-4242-B691-C4DE4231F394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6277246"/>
            <a:ext cx="2733675" cy="428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81000"/>
            <a:ext cx="678610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69962209/what-is-openssl-legacy-provider-in-node-js-v17" TargetMode="External"/><Relationship Id="rId2" Type="http://schemas.openxmlformats.org/officeDocument/2006/relationships/hyperlink" Target="https://github.com/CSCI-513-Spring25/final-project-group-projects-dinesh-venkata/tree/main/back-end/Require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DVqVQwg_6_4?si=pk6zkXfVFN3hdQNx" TargetMode="External"/><Relationship Id="rId4" Type="http://schemas.openxmlformats.org/officeDocument/2006/relationships/hyperlink" Target="https://youtu.be/u65Y-vqYNAk?si=eds8KK1-CdUBVR1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581400"/>
            <a:ext cx="10566400" cy="838200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Project Presentation</a:t>
            </a:r>
            <a:br>
              <a:rPr lang="en-US" sz="3100" dirty="0"/>
            </a:br>
            <a:r>
              <a:rPr lang="en-US" sz="2200" dirty="0"/>
              <a:t>Christopher Columbus Game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12800" y="5006603"/>
            <a:ext cx="4724400" cy="784597"/>
          </a:xfrm>
        </p:spPr>
        <p:txBody>
          <a:bodyPr>
            <a:noAutofit/>
          </a:bodyPr>
          <a:lstStyle/>
          <a:p>
            <a:pPr marR="0" algn="l"/>
            <a:r>
              <a:rPr lang="en-US" sz="1400" u="sng" dirty="0"/>
              <a:t>Subject: </a:t>
            </a:r>
            <a:r>
              <a:rPr lang="en-US" sz="1400" dirty="0"/>
              <a:t>Software Develop &amp; Engineering- CSCI 513.</a:t>
            </a:r>
          </a:p>
          <a:p>
            <a:pPr marR="0" algn="l"/>
            <a:r>
              <a:rPr lang="en-US" sz="1400" u="sng" dirty="0"/>
              <a:t>Professor:</a:t>
            </a:r>
            <a:r>
              <a:rPr lang="en-US" sz="1400" dirty="0"/>
              <a:t> Dr. Mona Rahimi, Ph.D. 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3B3ADF8A-0AE3-3576-6E5A-C88E3CFBB0CB}"/>
              </a:ext>
            </a:extLst>
          </p:cNvPr>
          <p:cNvSpPr txBox="1">
            <a:spLocks/>
          </p:cNvSpPr>
          <p:nvPr/>
        </p:nvSpPr>
        <p:spPr>
          <a:xfrm>
            <a:off x="7467600" y="4882885"/>
            <a:ext cx="4572000" cy="1307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u="sng" dirty="0"/>
              <a:t>Team: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Dinesh Kaveri  - Z2049493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Venkata Sai Darshan Madamsetty - Z2049028</a:t>
            </a:r>
          </a:p>
          <a:p>
            <a:pPr algn="r"/>
            <a:endParaRPr lang="en-US" sz="1400" b="0" dirty="0"/>
          </a:p>
          <a:p>
            <a:pPr algn="r"/>
            <a:r>
              <a:rPr lang="en-US" sz="1200" b="0" dirty="0"/>
              <a:t>Date: 28-Apr-2025</a:t>
            </a:r>
          </a:p>
        </p:txBody>
      </p:sp>
    </p:spTree>
    <p:extLst>
      <p:ext uri="{BB962C8B-B14F-4D97-AF65-F5344CB8AC3E}">
        <p14:creationId xmlns:p14="http://schemas.microsoft.com/office/powerpoint/2010/main" val="2392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Sea Creatures - Composite Design Pattern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5_SeaCreatures_Composite Design Pattern">
            <a:hlinkClick r:id="" action="ppaction://media"/>
            <a:extLst>
              <a:ext uri="{FF2B5EF4-FFF2-40B4-BE49-F238E27FC236}">
                <a16:creationId xmlns:a16="http://schemas.microsoft.com/office/drawing/2014/main" id="{4F744D61-5BBC-05FD-9424-07CA95E0F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19200"/>
            <a:ext cx="8919685" cy="5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F3C4-F524-C6A0-AB98-355F63A3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7DFE06-3C6B-E4C9-1819-5516C692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A6F25-BF2D-B1F8-B628-65800B32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Composite Design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D8F19-610C-27B1-D5A0-C1152BF4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3" y="1686560"/>
            <a:ext cx="1033391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Sea Creatures – Visitor Design Pattern – Kill any ship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6_SeaCreatures_Kill Columbus">
            <a:hlinkClick r:id="" action="ppaction://media"/>
            <a:extLst>
              <a:ext uri="{FF2B5EF4-FFF2-40B4-BE49-F238E27FC236}">
                <a16:creationId xmlns:a16="http://schemas.microsoft.com/office/drawing/2014/main" id="{E2751D3D-AA6D-5C24-FC85-84545F4D4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19200"/>
            <a:ext cx="8919685" cy="5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4B988-219B-81A8-CA38-97010ADA1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D61687-F73F-07F0-4E8A-853B42628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364CE-6429-FCD8-CEA6-0AD9D322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Visitor Design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DAFB7-F4F5-4ADD-AEFD-D3835FCF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2067"/>
            <a:ext cx="11165840" cy="45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4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Shield - Decorator Design Pattern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Visitor Design Pattern _ Shield">
            <a:hlinkClick r:id="" action="ppaction://media"/>
            <a:extLst>
              <a:ext uri="{FF2B5EF4-FFF2-40B4-BE49-F238E27FC236}">
                <a16:creationId xmlns:a16="http://schemas.microsoft.com/office/drawing/2014/main" id="{E78347DC-585E-7C7F-E51A-87B5CCA98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19200"/>
            <a:ext cx="8919685" cy="5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31F4-4CCA-EB45-3867-6AC422C21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6432E-A538-0853-CD48-D624B8F8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3977B-ACF9-28E0-47B3-9C2281D1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Decorator Design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D9BF9-2D69-8FEC-B714-BB7BF3D1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7137116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15252-7F0C-6C1B-92B8-C6E999CA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62" y="1524000"/>
            <a:ext cx="4062838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ED812-D37D-F844-D39E-A2FC9B63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43400"/>
            <a:ext cx="4062037" cy="172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Whirlpools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Whirlpools">
            <a:hlinkClick r:id="" action="ppaction://media"/>
            <a:extLst>
              <a:ext uri="{FF2B5EF4-FFF2-40B4-BE49-F238E27FC236}">
                <a16:creationId xmlns:a16="http://schemas.microsoft.com/office/drawing/2014/main" id="{620CCE0E-3017-D24D-92EF-60D14848A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19200"/>
            <a:ext cx="8919684" cy="5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Columbus Wins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Columbus finally wins">
            <a:hlinkClick r:id="" action="ppaction://media"/>
            <a:extLst>
              <a:ext uri="{FF2B5EF4-FFF2-40B4-BE49-F238E27FC236}">
                <a16:creationId xmlns:a16="http://schemas.microsoft.com/office/drawing/2014/main" id="{59B1A876-1508-1445-C368-93DEB8469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31956"/>
            <a:ext cx="8919685" cy="5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A906-C4D3-218C-24C2-DE8AC7F8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DF6A2-258B-C236-61B3-267E53C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0C1282-E771-D276-62EE-A0941049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Diagrams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New Game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41DAC-DFFA-664D-7C4C-FC1A8EF3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94717"/>
            <a:ext cx="7620000" cy="46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1368E-F7D2-8DF9-67B2-EE905D3C1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B077F8-8E14-AD00-DED9-EAB44CCC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91161-3B86-010C-7753-7100732B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Pirate Creation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A56F1E-DD1F-35A9-022B-7F600CF5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19982"/>
            <a:ext cx="7548880" cy="45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E64B-BB49-6BDD-F260-70449763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5D732C-0597-4929-397B-AB2306F0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447800"/>
            <a:ext cx="9169400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Game Functionality.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UML Diagrams.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Sequence Diagrams.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Test Cases.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Design Highlights.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Tasks (load) sharing.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Project Documentation.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B0FBC-BDD5-1592-052E-B13B5375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8382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06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93D9-1C2D-85EA-4B76-12C2A9E9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0A1B8-2402-925B-BC65-2180DC30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69530-8A4D-7F02-D9AD-CFA3E266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Creature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3A988-208D-C09E-7482-0770FF94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1371600"/>
            <a:ext cx="8371840" cy="45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52FAC-C0D8-92A3-5682-6874289F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8D7E9-363D-DFDD-A504-B45C2036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7D9284-E1EB-68A8-D9DA-E678B0A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247E7-D5EE-3F49-467A-4819BA48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14361"/>
            <a:ext cx="9525000" cy="43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30562-157D-E0CB-AE4C-0E8CA1F9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E4262F-7DAC-67F1-5596-30AB9EB8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54801-C1F1-0187-B636-4A63942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B48C6-FD71-FDA3-A344-673E2D07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92218"/>
            <a:ext cx="88392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9507-DECE-B836-BA5F-4E9A1845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A50F8-3049-1887-1CAA-43AC3E88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 Scenarios implemented for Columbus &amp; Pirate Ships.</a:t>
            </a:r>
            <a:endParaRPr lang="en-US" sz="1300" i="1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A5C27-EF9C-3496-4F75-CF7CB450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1B2FA-17DA-EC03-0889-72C0FCE24FD5}"/>
              </a:ext>
            </a:extLst>
          </p:cNvPr>
          <p:cNvSpPr txBox="1"/>
          <p:nvPr/>
        </p:nvSpPr>
        <p:spPr>
          <a:xfrm>
            <a:off x="1117600" y="2438400"/>
            <a:ext cx="4978400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</a:pPr>
            <a:r>
              <a:rPr lang="en-US" sz="1800" b="1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ColumbusShip</a:t>
            </a:r>
            <a:r>
              <a:rPr lang="en-US" sz="1800" b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Cases: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moveEastTest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moveEastWithObstacleTest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moveEastWithWhirlPoolTest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columbusWinsTest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columbusWinsTest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columbusEntersWhirlpoolWithObstaclesTest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columbusKillPirateWithShieldTest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columbusEntersSeaCreatureTest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46B84-9207-C903-8EFC-68CDFA9057A0}"/>
              </a:ext>
            </a:extLst>
          </p:cNvPr>
          <p:cNvSpPr txBox="1"/>
          <p:nvPr/>
        </p:nvSpPr>
        <p:spPr>
          <a:xfrm>
            <a:off x="6248400" y="2438400"/>
            <a:ext cx="6146800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</a:pPr>
            <a:r>
              <a:rPr lang="en-US" sz="1800" b="1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PirateShip</a:t>
            </a:r>
            <a:r>
              <a:rPr lang="en-US" sz="1800" b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Cases: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movePirateShipTest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movePirateShipWithObstacleTest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createPirateShipTest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avoidPirateShipCollisionTest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captureColumbusTest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pirateEntersWhirlpoolTest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pirateEntersSeaCreatureTest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pirateEntersWhirlpoolWithObstaclesTest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2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6C3D-4957-7CB8-C587-35A961F63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66AA0-AC9A-2320-5FAD-FE6AD0DE6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800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Authentic Design. </a:t>
            </a:r>
            <a:r>
              <a:rPr lang="en-US" sz="1600" b="1" u="sng" dirty="0">
                <a:highlight>
                  <a:srgbClr val="FFFF00"/>
                </a:highlight>
              </a:rPr>
              <a:t>No AI</a:t>
            </a:r>
            <a:r>
              <a:rPr lang="en-US" sz="1600" b="1" dirty="0">
                <a:highlight>
                  <a:srgbClr val="FFFF00"/>
                </a:highlight>
              </a:rPr>
              <a:t>. </a:t>
            </a:r>
            <a:r>
              <a:rPr lang="en-US" sz="1600" dirty="0"/>
              <a:t>Tried to learn frontend with AI help.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Allowing the user to set their own level of complexity.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Shark visits Ships. We have kept the Pirate unaware of what Shark does. Implemented Visitor Pattern.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Special case of </a:t>
            </a:r>
            <a:r>
              <a:rPr lang="en-US" sz="1600" dirty="0" err="1"/>
              <a:t>inheritences</a:t>
            </a:r>
            <a:r>
              <a:rPr lang="en-US" sz="1600" dirty="0"/>
              <a:t>. Interface extending interface. </a:t>
            </a:r>
            <a:r>
              <a:rPr lang="en-US" sz="1600" dirty="0" err="1"/>
              <a:t>PirateShip</a:t>
            </a:r>
            <a:r>
              <a:rPr lang="en-US" sz="1600" dirty="0"/>
              <a:t> extending Observer &amp;  </a:t>
            </a:r>
            <a:r>
              <a:rPr lang="en-US" sz="1600" dirty="0" err="1"/>
              <a:t>VisiteeInterface</a:t>
            </a:r>
            <a:r>
              <a:rPr lang="en-US" sz="160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Used </a:t>
            </a:r>
            <a:r>
              <a:rPr lang="en-US" sz="1600" dirty="0" err="1"/>
              <a:t>Github</a:t>
            </a:r>
            <a:r>
              <a:rPr lang="en-US" sz="1600" dirty="0"/>
              <a:t> for the version control system. Didn’t push directly to main. Development environment by pushing to our branches &amp; then finally merging.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Drag &amp; Drop functionality is implemented in the same framework.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Used Lambda Expressions. Shark – </a:t>
            </a:r>
            <a:r>
              <a:rPr lang="en-US" sz="1600" dirty="0" err="1"/>
              <a:t>getLocation</a:t>
            </a:r>
            <a:r>
              <a:rPr lang="en-US" sz="1600" dirty="0"/>
              <a:t>. Instead of traditional looping.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DRY principle – Don’t Repeat Yourself. Used utility methods in the game, wherever multiple obstacle checks are needed. So, avoided multiple conditional statements.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Open for extension. Closed for modification. Expected future modifications: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All objects in one factory.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Can be extended to games like Chess Game also (Similar patterns, </a:t>
            </a:r>
            <a:r>
              <a:rPr lang="en-US" sz="1600" dirty="0" err="1"/>
              <a:t>Eg</a:t>
            </a:r>
            <a:r>
              <a:rPr lang="en-US" sz="1600" dirty="0"/>
              <a:t>: Decorator for Pawn to be a Queen).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96ED1-C406-FFCB-0308-CE0206C3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Highlights</a:t>
            </a:r>
          </a:p>
        </p:txBody>
      </p:sp>
    </p:spTree>
    <p:extLst>
      <p:ext uri="{BB962C8B-B14F-4D97-AF65-F5344CB8AC3E}">
        <p14:creationId xmlns:p14="http://schemas.microsoft.com/office/powerpoint/2010/main" val="162536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23C0-0B9A-8ECD-FB30-562914AA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0D7C59-BBF5-EFAD-6B4B-12333EBA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3886200" cy="4648200"/>
          </a:xfrm>
        </p:spPr>
        <p:txBody>
          <a:bodyPr>
            <a:normAutofit/>
          </a:bodyPr>
          <a:lstStyle/>
          <a:p>
            <a:r>
              <a:rPr lang="en-US" dirty="0"/>
              <a:t>Dinesh: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Singleton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Factory Method.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Composite.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Decorator.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Drag &amp; Drop.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Unit test cases (Columbus)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UML &amp; Sequence.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VCS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BA0FE-D3D3-22E6-407A-644032C0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Load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Who exactly did what?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7D4AEA-B12A-FACA-9FF6-8721C1DEDFB1}"/>
              </a:ext>
            </a:extLst>
          </p:cNvPr>
          <p:cNvSpPr txBox="1">
            <a:spLocks/>
          </p:cNvSpPr>
          <p:nvPr/>
        </p:nvSpPr>
        <p:spPr>
          <a:xfrm>
            <a:off x="6096000" y="1371600"/>
            <a:ext cx="3886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Venkata: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Strategy.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Composite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Visitor.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Winner in both front end &amp; backend.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Unit test cases (Pirate).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UI appearance.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Videos &amp;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Slides.</a:t>
            </a:r>
          </a:p>
        </p:txBody>
      </p:sp>
    </p:spTree>
    <p:extLst>
      <p:ext uri="{BB962C8B-B14F-4D97-AF65-F5344CB8AC3E}">
        <p14:creationId xmlns:p14="http://schemas.microsoft.com/office/powerpoint/2010/main" val="244920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2251-139E-6B88-F03E-39905B04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ADB45-3C7E-2A59-6E42-E3F741B1A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Requirements document link.</a:t>
            </a:r>
          </a:p>
          <a:p>
            <a:r>
              <a:rPr lang="en-US" sz="2400" dirty="0">
                <a:hlinkClick r:id="rId2"/>
              </a:rPr>
              <a:t>https://github.com/CSCI-513-Spring25/final-project-group-projects-dinesh-venkata/tree/main/back-end/Requirements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Referred </a:t>
            </a:r>
            <a:r>
              <a:rPr lang="en-US" sz="2400" dirty="0" err="1"/>
              <a:t>StackOverFlow</a:t>
            </a:r>
            <a:r>
              <a:rPr lang="en-US" sz="2400" dirty="0"/>
              <a:t>, </a:t>
            </a:r>
            <a:r>
              <a:rPr lang="en-US" sz="2400" dirty="0" err="1"/>
              <a:t>Youtube</a:t>
            </a:r>
            <a:r>
              <a:rPr lang="en-US" sz="2400" dirty="0"/>
              <a:t> link for the Drag &amp; Drop functionality. </a:t>
            </a:r>
          </a:p>
          <a:p>
            <a:pPr lvl="1"/>
            <a:r>
              <a:rPr lang="en-US" sz="2000" dirty="0" err="1">
                <a:hlinkClick r:id="rId3" tooltip="https://stackoverflow.com/questions/69962209/what-is-openssl-legacy-provider-in-node-js-v17"/>
              </a:rPr>
              <a:t>javascript</a:t>
            </a:r>
            <a:r>
              <a:rPr lang="en-US" sz="2000" dirty="0">
                <a:hlinkClick r:id="rId3" tooltip="https://stackoverflow.com/questions/69962209/what-is-openssl-legacy-provider-in-node-js-v17"/>
              </a:rPr>
              <a:t> - What is --</a:t>
            </a:r>
            <a:r>
              <a:rPr lang="en-US" sz="2000" dirty="0" err="1">
                <a:hlinkClick r:id="rId3" tooltip="https://stackoverflow.com/questions/69962209/what-is-openssl-legacy-provider-in-node-js-v17"/>
              </a:rPr>
              <a:t>openssl</a:t>
            </a:r>
            <a:r>
              <a:rPr lang="en-US" sz="2000" dirty="0">
                <a:hlinkClick r:id="rId3" tooltip="https://stackoverflow.com/questions/69962209/what-is-openssl-legacy-provider-in-node-js-v17"/>
              </a:rPr>
              <a:t>-legacy-provider in Node.js v17? - Stack Overflow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hlinkClick r:id="rId4" tooltip="https://youtu.be/u65y-vqynak?si=eds8kk1-cdubvr1i"/>
              </a:rPr>
              <a:t>https://youtu.be/u65Y-vqYNAk?si=eds8KK1-CdUBVR1I</a:t>
            </a:r>
            <a:endParaRPr lang="en-US" sz="2000" dirty="0"/>
          </a:p>
          <a:p>
            <a:pPr lvl="1"/>
            <a:endParaRPr lang="en-US" sz="2000" dirty="0">
              <a:hlinkClick r:id="rId5" tooltip="https://youtu.be/dvqvqwg_6_4?si=pk6zkxfvfn3hdqnx"/>
            </a:endParaRPr>
          </a:p>
          <a:p>
            <a:pPr lvl="1"/>
            <a:r>
              <a:rPr lang="en-US" sz="2000" dirty="0">
                <a:hlinkClick r:id="rId5" tooltip="https://youtu.be/dvqvqwg_6_4?si=pk6zkxfvfn3hdqnx"/>
              </a:rPr>
              <a:t>https://youtu.be/DVqVQwg_6_4?si=pk6zkXfVFN3hdQNx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622B-77CC-DBD2-0570-6D8BFC02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0343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Setting the Grid – Singleton Design Pattern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1_Setting the Grid &amp; Objects Creations">
            <a:hlinkClick r:id="" action="ppaction://media"/>
            <a:extLst>
              <a:ext uri="{FF2B5EF4-FFF2-40B4-BE49-F238E27FC236}">
                <a16:creationId xmlns:a16="http://schemas.microsoft.com/office/drawing/2014/main" id="{BCBC98C5-4EA8-5731-53F9-FBC84883A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156" y="1219200"/>
            <a:ext cx="8919688" cy="50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CB446-7374-D4EA-DFB2-44473AFB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B952A-2F45-B40F-753A-32D235A8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3D1056-8A7A-167D-8241-16C3599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Singleton Design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E7921-12FB-AEFC-80FA-5ACA3EC9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19" y="1295399"/>
            <a:ext cx="8919685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Pirates – Factory Method – Fast Pirate &amp; Slow Pirate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3_Pirates - Observer &amp; Strategy Design Pattern">
            <a:hlinkClick r:id="" action="ppaction://media"/>
            <a:extLst>
              <a:ext uri="{FF2B5EF4-FFF2-40B4-BE49-F238E27FC236}">
                <a16:creationId xmlns:a16="http://schemas.microsoft.com/office/drawing/2014/main" id="{8A0AA7CB-D911-FCD6-238F-BD2FCB2FE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234440"/>
            <a:ext cx="8919687" cy="50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5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F20EE-9125-CCB7-7FC5-7CC2C290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DB5E-E3DC-0071-3316-B586E474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440F66-242A-8657-FB67-08C6E6EF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Factory Method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047E1-F29D-16E7-A7E2-758AABEB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11734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Functionality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Pirates - Observer &amp; Strategy Design Patterns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4_Pirates - Observer &amp; Strategy Design Patterns">
            <a:hlinkClick r:id="" action="ppaction://media"/>
            <a:extLst>
              <a:ext uri="{FF2B5EF4-FFF2-40B4-BE49-F238E27FC236}">
                <a16:creationId xmlns:a16="http://schemas.microsoft.com/office/drawing/2014/main" id="{1B3807A2-1109-2529-6433-6110866352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19" y="1234440"/>
            <a:ext cx="8919687" cy="50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75B5-149C-B8DF-D7C9-73938D88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821A5-9364-50EE-C86F-6EBDF5E7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1FFC3-5E85-312D-9E50-F5D7EB1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Observer Design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C3BF3-3A38-601C-672F-7147FBA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55" y="1427480"/>
            <a:ext cx="9659145" cy="47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BCA3-E355-73FE-D27E-6275DDBF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426FE9-09F3-F60F-9ACD-42BD650E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C888B-B9D3-9999-1643-8FAD8697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Diagrams</a:t>
            </a:r>
            <a:br>
              <a:rPr lang="en-US" b="1" dirty="0"/>
            </a:br>
            <a:r>
              <a:rPr lang="en-US" sz="2000" dirty="0">
                <a:solidFill>
                  <a:schemeClr val="tx1"/>
                </a:solidFill>
              </a:rPr>
              <a:t>Strategy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7382E-87F1-FEC3-2D46-E04004BA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03" y="1351280"/>
            <a:ext cx="914699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3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550</Words>
  <Application>Microsoft Office PowerPoint</Application>
  <PresentationFormat>Widescreen</PresentationFormat>
  <Paragraphs>97</Paragraphs>
  <Slides>26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Aptos</vt:lpstr>
      <vt:lpstr>1_Office Theme</vt:lpstr>
      <vt:lpstr>Project Presentation Christopher Columbus Game</vt:lpstr>
      <vt:lpstr>Summary</vt:lpstr>
      <vt:lpstr>Game Functionality Setting the Grid – Singleton Design Pattern</vt:lpstr>
      <vt:lpstr>UML Diagrams Singleton Design Pattern</vt:lpstr>
      <vt:lpstr>Game Functionality Pirates – Factory Method – Fast Pirate &amp; Slow Pirate</vt:lpstr>
      <vt:lpstr>UML Diagrams Factory Method</vt:lpstr>
      <vt:lpstr>Game Functionality Pirates - Observer &amp; Strategy Design Patterns</vt:lpstr>
      <vt:lpstr>UML Diagrams Observer Design Pattern</vt:lpstr>
      <vt:lpstr>UML Diagrams Strategy Design Pattern</vt:lpstr>
      <vt:lpstr>Game Functionality Sea Creatures - Composite Design Pattern</vt:lpstr>
      <vt:lpstr>UML Diagrams Composite Design Pattern</vt:lpstr>
      <vt:lpstr>Game Functionality Sea Creatures – Visitor Design Pattern – Kill any ship</vt:lpstr>
      <vt:lpstr>UML Diagrams Visitor Design Pattern</vt:lpstr>
      <vt:lpstr>Game Functionality Shield - Decorator Design Pattern</vt:lpstr>
      <vt:lpstr>UML Diagrams Decorator Design Pattern</vt:lpstr>
      <vt:lpstr>Game Functionality Whirlpools</vt:lpstr>
      <vt:lpstr>Game Functionality Columbus Wins</vt:lpstr>
      <vt:lpstr>Sequence Diagrams New Game</vt:lpstr>
      <vt:lpstr>Sequence Diagrams Pirate Creation</vt:lpstr>
      <vt:lpstr>Sequence Diagrams Creature</vt:lpstr>
      <vt:lpstr>Sequence Diagrams Play</vt:lpstr>
      <vt:lpstr>Sequence Diagrams Play</vt:lpstr>
      <vt:lpstr>Test Cases</vt:lpstr>
      <vt:lpstr>Design Highlights</vt:lpstr>
      <vt:lpstr>Tasks Load Who exactly did what?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Venkata Sai Darshan Madamsetty</cp:lastModifiedBy>
  <cp:revision>100</cp:revision>
  <dcterms:created xsi:type="dcterms:W3CDTF">2010-05-18T23:17:18Z</dcterms:created>
  <dcterms:modified xsi:type="dcterms:W3CDTF">2025-04-28T04:15:05Z</dcterms:modified>
</cp:coreProperties>
</file>